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5143500" type="screen16x9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7" autoAdjust="0"/>
    <p:restoredTop sz="94643"/>
  </p:normalViewPr>
  <p:slideViewPr>
    <p:cSldViewPr snapToGrid="0" snapToObjects="1" showGuides="1">
      <p:cViewPr varScale="1">
        <p:scale>
          <a:sx n="101" d="100"/>
          <a:sy n="101" d="100"/>
        </p:scale>
        <p:origin x="102" y="7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8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5987" y="115298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71" y="1597869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41831" y="262447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1-1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05987" y="1093811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Chairperson: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2966020"/>
            <a:ext cx="7112528" cy="54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71" y="2461965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7" y="1923680"/>
            <a:ext cx="7724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11" y="72246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39121" y="1210311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05937" y="706253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Chairperson: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39121" y="1712457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05937" y="1174172"/>
            <a:ext cx="7724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150643" y="1848816"/>
            <a:ext cx="8993357" cy="299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1600" b="1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</a:t>
            </a:r>
            <a:r>
              <a:rPr lang="en-US" altLang="ja-JP" sz="1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have the following financial relationships to disclose.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Fees of testimony, judgment, comment, etc. from:</a:t>
            </a:r>
            <a:r>
              <a:rPr lang="ja-JP" altLang="en-US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16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Representative of organization for clinical study receiving research expenses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VVV Corporation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2691BA8-72E3-EB43-9FA9-1CF6DCC77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93" y="242917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1-2</a:t>
            </a: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147</Words>
  <Application>Microsoft Office PowerPoint</Application>
  <PresentationFormat>画面に合わせる (16:9)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ホワイト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user</cp:lastModifiedBy>
  <cp:revision>20</cp:revision>
  <cp:lastPrinted>2016-02-25T02:31:23Z</cp:lastPrinted>
  <dcterms:created xsi:type="dcterms:W3CDTF">2016-01-27T08:37:39Z</dcterms:created>
  <dcterms:modified xsi:type="dcterms:W3CDTF">2023-09-08T09:06:06Z</dcterms:modified>
</cp:coreProperties>
</file>