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62" r:id="rId3"/>
  </p:sldIdLst>
  <p:sldSz cx="9144000" cy="5143500" type="screen16x9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8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27" autoAdjust="0"/>
    <p:restoredTop sz="94643"/>
  </p:normalViewPr>
  <p:slideViewPr>
    <p:cSldViewPr snapToGrid="0" snapToObjects="1" showGuides="1">
      <p:cViewPr varScale="1">
        <p:scale>
          <a:sx n="101" d="100"/>
          <a:sy n="101" d="100"/>
        </p:scale>
        <p:origin x="102" y="7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3A1B9-827F-CF48-BE3F-238C42B27632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AFACC-940A-C149-8F3B-802F7B851B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527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6125"/>
            <a:ext cx="6623050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6125"/>
            <a:ext cx="6623050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>
              <a:latin typeface="Calibri" charset="0"/>
              <a:ea typeface="ＭＳ Ｐゴシック" charset="0"/>
            </a:endParaRPr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3B4F41-CA85-1C4E-A7E2-8A0BDFA07D99}" type="slidenum">
              <a:rPr lang="ja-JP" altLang="en-US"/>
              <a:pPr eaLnBrk="1" hangingPunct="1"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89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919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69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52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8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69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73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88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5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75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19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54F8-AF09-F94C-B3EF-59683BBC86FF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90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3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754F8-AF09-F94C-B3EF-59683BBC86FF}" type="datetimeFigureOut">
              <a:rPr kumimoji="1" lang="ja-JP" altLang="en-US" smtClean="0"/>
              <a:t>2023/9/8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8103E-8FD5-1347-B13F-3CD83DDCFD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89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89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5987" y="115298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COI Disclosure Information</a:t>
            </a:r>
            <a:endParaRPr lang="ja-JP" altLang="en-US" sz="3200" b="1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639171" y="1597869"/>
            <a:ext cx="7858125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241831" y="262447"/>
            <a:ext cx="1540268" cy="40011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altLang="ja-JP" sz="20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1-1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705987" y="1093811"/>
            <a:ext cx="77244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solidFill>
                  <a:srgbClr val="FF6600"/>
                </a:solidFill>
                <a:latin typeface="Calibri" charset="0"/>
              </a:rPr>
              <a:t>Chairperson: </a:t>
            </a:r>
            <a:endParaRPr lang="ja-JP" altLang="en-US" sz="1600" dirty="0">
              <a:solidFill>
                <a:srgbClr val="FF6600"/>
              </a:solidFill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 bwMode="auto">
          <a:xfrm>
            <a:off x="1011965" y="2966020"/>
            <a:ext cx="7112528" cy="541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891" indent="-342891" algn="l" eaLnBrk="1" hangingPunct="1">
              <a:lnSpc>
                <a:spcPct val="60000"/>
              </a:lnSpc>
            </a:pPr>
            <a:r>
              <a:rPr lang="en-US" altLang="ja-JP" sz="24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have no financial relationships to disclose.</a:t>
            </a:r>
            <a:endParaRPr lang="en-US" altLang="ja-JP" sz="24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639171" y="2461965"/>
            <a:ext cx="7858125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705987" y="1923680"/>
            <a:ext cx="77244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>
                <a:solidFill>
                  <a:srgbClr val="000090"/>
                </a:solidFill>
                <a:latin typeface="Calibri" charset="0"/>
              </a:rPr>
              <a:t>Jane Smith</a:t>
            </a:r>
            <a:endParaRPr lang="ja-JP" alt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040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0411" y="72246"/>
            <a:ext cx="8072437" cy="69440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COI Disclosure Information</a:t>
            </a:r>
            <a:endParaRPr lang="ja-JP" altLang="en-US" sz="3200" b="1" dirty="0">
              <a:solidFill>
                <a:srgbClr val="000090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39121" y="1210311"/>
            <a:ext cx="7858125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305937" y="706253"/>
            <a:ext cx="77244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solidFill>
                  <a:srgbClr val="FF6600"/>
                </a:solidFill>
                <a:latin typeface="Calibri" charset="0"/>
              </a:rPr>
              <a:t>Chairperson: </a:t>
            </a:r>
            <a:endParaRPr lang="ja-JP" altLang="en-US" sz="1600" dirty="0">
              <a:solidFill>
                <a:srgbClr val="FF6600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239121" y="1712457"/>
            <a:ext cx="7858125" cy="1588"/>
          </a:xfrm>
          <a:prstGeom prst="line">
            <a:avLst/>
          </a:prstGeom>
          <a:ln w="28575" cmpd="sng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305937" y="1174172"/>
            <a:ext cx="77244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>
                <a:solidFill>
                  <a:srgbClr val="000090"/>
                </a:solidFill>
                <a:latin typeface="Calibri" charset="0"/>
              </a:rPr>
              <a:t>Jane Smith</a:t>
            </a:r>
            <a:endParaRPr lang="ja-JP" altLang="en-US" dirty="0">
              <a:solidFill>
                <a:srgbClr val="FF6600"/>
              </a:solidFill>
            </a:endParaRPr>
          </a:p>
        </p:txBody>
      </p:sp>
      <p:sp>
        <p:nvSpPr>
          <p:cNvPr id="9" name="サブタイトル 2"/>
          <p:cNvSpPr txBox="1">
            <a:spLocks/>
          </p:cNvSpPr>
          <p:nvPr/>
        </p:nvSpPr>
        <p:spPr bwMode="auto">
          <a:xfrm>
            <a:off x="150643" y="1848816"/>
            <a:ext cx="8993357" cy="299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1600" b="1">
                <a:solidFill>
                  <a:srgbClr val="000090"/>
                </a:solidFill>
                <a:latin typeface="Calibri" charset="0"/>
                <a:ea typeface="ＭＳ Ｐゴシック" charset="0"/>
              </a:rPr>
              <a:t>I </a:t>
            </a:r>
            <a:r>
              <a:rPr lang="en-US" altLang="ja-JP" sz="1600" b="1" dirty="0">
                <a:solidFill>
                  <a:srgbClr val="000090"/>
                </a:solidFill>
                <a:latin typeface="Calibri" charset="0"/>
                <a:ea typeface="ＭＳ Ｐゴシック" charset="0"/>
              </a:rPr>
              <a:t>have the following financial relationships to disclose.</a:t>
            </a:r>
            <a:endParaRPr lang="en-US" altLang="ja-JP" sz="16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Leadership position/advisory role for: </a:t>
            </a:r>
            <a:r>
              <a:rPr lang="en-US" altLang="ja-JP" sz="16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AAA, Inc.</a:t>
            </a:r>
            <a:endParaRPr lang="en-US" altLang="ja-JP" sz="16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16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BBB Corporation, CCC Company</a:t>
            </a: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Patent royalties/gain from patent right transfer from: </a:t>
            </a:r>
            <a:r>
              <a:rPr lang="en-US" altLang="ja-JP" sz="16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DDD </a:t>
            </a:r>
            <a:r>
              <a:rPr lang="en-US" altLang="ja-JP" sz="16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Company</a:t>
            </a:r>
            <a:endParaRPr lang="en-US" altLang="ja-JP" sz="1600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 (lecture fee) from: </a:t>
            </a:r>
            <a:r>
              <a:rPr lang="en-US" altLang="ja-JP" sz="16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BBB Corporation</a:t>
            </a: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Honoraria (manuscript fee) from: </a:t>
            </a:r>
            <a:r>
              <a:rPr lang="en-US" altLang="ja-JP" sz="16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CCC Company</a:t>
            </a:r>
            <a:endParaRPr lang="en-US" altLang="ja-JP" sz="16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Research funds under contract from: </a:t>
            </a:r>
            <a:r>
              <a:rPr lang="en-US" altLang="ja-JP" sz="16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 Company</a:t>
            </a: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Scholarship/research grants from: </a:t>
            </a:r>
            <a:r>
              <a:rPr lang="en-US" altLang="ja-JP" sz="16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YYY Foundation</a:t>
            </a:r>
            <a:endParaRPr lang="en-US" altLang="ja-JP" sz="1600" b="1" dirty="0">
              <a:solidFill>
                <a:srgbClr val="558ED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" altLang="ja-JP" sz="1600" b="1" dirty="0">
                <a:solidFill>
                  <a:srgbClr val="558ED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Endowed chair funded by/accepted a researcher from: </a:t>
            </a:r>
            <a:r>
              <a:rPr lang="en-US" altLang="ja-JP" sz="16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XXX Company</a:t>
            </a: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Fees of testimony, judgment, comment, etc. from:</a:t>
            </a:r>
            <a:r>
              <a:rPr lang="ja-JP" altLang="en-US" sz="1600" b="1" dirty="0">
                <a:solidFill>
                  <a:srgbClr val="558ED5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</a:t>
            </a:r>
            <a:r>
              <a:rPr lang="en-US" altLang="ja-JP" sz="16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YYY </a:t>
            </a:r>
            <a:r>
              <a:rPr lang="en-US" altLang="ja-JP" sz="1600" dirty="0">
                <a:solidFill>
                  <a:srgbClr val="262626"/>
                </a:solidFill>
                <a:latin typeface="Calibri" charset="0"/>
                <a:ea typeface="ＭＳ Ｐゴシック" charset="0"/>
                <a:cs typeface="Arial" charset="0"/>
              </a:rPr>
              <a:t>Company</a:t>
            </a:r>
            <a:endParaRPr lang="en-US" altLang="ja-JP" sz="1600" b="1" dirty="0">
              <a:solidFill>
                <a:srgbClr val="558ED5"/>
              </a:solidFill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Other remuneration from:</a:t>
            </a:r>
            <a:r>
              <a:rPr lang="en-US" altLang="ja-JP" sz="16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altLang="ja-JP" sz="16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ZZZ Corporation</a:t>
            </a:r>
          </a:p>
          <a:p>
            <a:pPr marL="342891" indent="-342891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1600" b="1" dirty="0">
                <a:solidFill>
                  <a:srgbClr val="558ED5"/>
                </a:solidFill>
                <a:latin typeface="Calibri" charset="0"/>
                <a:ea typeface="ＭＳ Ｐゴシック" charset="0"/>
              </a:rPr>
              <a:t>Representative of organization for clinical study receiving research expenses from: </a:t>
            </a:r>
            <a:r>
              <a:rPr lang="en-US" altLang="ja-JP" sz="16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 VVV Corporation</a:t>
            </a:r>
            <a:endParaRPr lang="en-US" altLang="ja-JP" sz="1600" b="1" dirty="0">
              <a:solidFill>
                <a:srgbClr val="558ED5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B2691BA8-72E3-EB43-9FA9-1CF6DCC77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893" y="242917"/>
            <a:ext cx="1540268" cy="400110"/>
          </a:xfrm>
          <a:prstGeom prst="rect">
            <a:avLst/>
          </a:prstGeom>
          <a:noFill/>
          <a:ln w="19050" cmpd="sng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altLang="ja-JP" sz="2000" b="1" dirty="0"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1-2</a:t>
            </a:r>
          </a:p>
        </p:txBody>
      </p:sp>
    </p:spTree>
    <p:extLst>
      <p:ext uri="{BB962C8B-B14F-4D97-AF65-F5344CB8AC3E}">
        <p14:creationId xmlns:p14="http://schemas.microsoft.com/office/powerpoint/2010/main" val="240874600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147</Words>
  <Application>Microsoft Office PowerPoint</Application>
  <PresentationFormat>画面に合わせる (16:9)</PresentationFormat>
  <Paragraphs>23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ホワイト</vt:lpstr>
      <vt:lpstr>COI Disclosure Information</vt:lpstr>
      <vt:lpstr>COI Disclosure Information</vt:lpstr>
    </vt:vector>
  </TitlesOfParts>
  <Company>公益財団法人がん研究会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 Disclosure Information</dc:title>
  <dc:creator>清宮 啓之</dc:creator>
  <cp:lastModifiedBy>user</cp:lastModifiedBy>
  <cp:revision>20</cp:revision>
  <cp:lastPrinted>2016-02-25T02:31:23Z</cp:lastPrinted>
  <dcterms:created xsi:type="dcterms:W3CDTF">2016-01-27T08:37:39Z</dcterms:created>
  <dcterms:modified xsi:type="dcterms:W3CDTF">2023-09-08T09:06:06Z</dcterms:modified>
</cp:coreProperties>
</file>