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/>
    <p:restoredTop sz="94643"/>
  </p:normalViewPr>
  <p:slideViewPr>
    <p:cSldViewPr snapToGrid="0" snapToObjects="1" showGuides="1">
      <p:cViewPr>
        <p:scale>
          <a:sx n="81" d="100"/>
          <a:sy n="81" d="100"/>
        </p:scale>
        <p:origin x="-90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3A1B9-827F-CF48-BE3F-238C42B27632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AFACC-940A-C149-8F3B-802F7B851B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527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4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894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919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697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526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696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73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88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57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75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199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90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754F8-AF09-F94C-B3EF-59683BBC86F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89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3182" y="214313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67432" y="2455118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340928" y="1951062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Lead Presenter: </a:t>
            </a:r>
            <a:r>
              <a:rPr lang="en-US" altLang="ja-JP" sz="2800" b="1" dirty="0">
                <a:solidFill>
                  <a:srgbClr val="000090"/>
                </a:solidFill>
                <a:latin typeface="Calibri" charset="0"/>
              </a:rPr>
              <a:t>John Doe</a:t>
            </a:r>
            <a:endParaRPr lang="ja-JP" altLang="en-US" sz="1600" dirty="0">
              <a:solidFill>
                <a:srgbClr val="000090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267432" y="3319214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340928" y="2815158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Responsible Researcher: </a:t>
            </a:r>
            <a:r>
              <a:rPr lang="en-US" altLang="ja-JP" sz="2800" b="1" dirty="0">
                <a:solidFill>
                  <a:srgbClr val="000090"/>
                </a:solidFill>
                <a:latin typeface="Calibri" charset="0"/>
              </a:rPr>
              <a:t>Jane Smith</a:t>
            </a:r>
            <a:endParaRPr lang="ja-JP" altLang="en-US" sz="1600" dirty="0">
              <a:solidFill>
                <a:srgbClr val="000090"/>
              </a:solidFill>
            </a:endParaRPr>
          </a:p>
        </p:txBody>
      </p:sp>
      <p:sp>
        <p:nvSpPr>
          <p:cNvPr id="11" name="サブタイトル 2"/>
          <p:cNvSpPr txBox="1">
            <a:spLocks/>
          </p:cNvSpPr>
          <p:nvPr/>
        </p:nvSpPr>
        <p:spPr bwMode="auto">
          <a:xfrm>
            <a:off x="389665" y="3823270"/>
            <a:ext cx="7112528" cy="541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4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We have no financial relationships to disclose.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xmlns="" id="{C8A4F213-C7F7-E946-9455-E35B66CA5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692" y="142875"/>
            <a:ext cx="1540268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altLang="ja-JP" sz="2000" b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2-1</a:t>
            </a:r>
          </a:p>
        </p:txBody>
      </p:sp>
    </p:spTree>
    <p:extLst>
      <p:ext uri="{BB962C8B-B14F-4D97-AF65-F5344CB8AC3E}">
        <p14:creationId xmlns:p14="http://schemas.microsoft.com/office/powerpoint/2010/main" val="133925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3182" y="214313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2051" name="サブタイトル 2"/>
          <p:cNvSpPr>
            <a:spLocks noGrp="1"/>
          </p:cNvSpPr>
          <p:nvPr>
            <p:ph type="subTitle" idx="1"/>
          </p:nvPr>
        </p:nvSpPr>
        <p:spPr>
          <a:xfrm>
            <a:off x="286321" y="1772816"/>
            <a:ext cx="8606159" cy="432048"/>
          </a:xfrm>
        </p:spPr>
        <p:txBody>
          <a:bodyPr/>
          <a:lstStyle/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4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no financial relationships to disclose.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67432" y="1628800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340928" y="1124744"/>
            <a:ext cx="84969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Lead Presenter: </a:t>
            </a:r>
            <a:r>
              <a:rPr lang="en-US" altLang="ja-JP" sz="2800" b="1" dirty="0">
                <a:solidFill>
                  <a:srgbClr val="000090"/>
                </a:solidFill>
                <a:latin typeface="Calibri" charset="0"/>
              </a:rPr>
              <a:t>John Doe</a:t>
            </a:r>
          </a:p>
          <a:p>
            <a:endParaRPr lang="ja-JP" altLang="en-US" sz="1600" dirty="0">
              <a:solidFill>
                <a:srgbClr val="FF6600"/>
              </a:solidFill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 bwMode="auto">
          <a:xfrm>
            <a:off x="313556" y="3007366"/>
            <a:ext cx="8606159" cy="3051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24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the following financial relationships to disclose.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Leadership position/advisory role for: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AAA, Inc.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BBB Corporation, CCC Company</a:t>
            </a: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Patent royalties/gain from patent right transfer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DDD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Company</a:t>
            </a:r>
            <a:endParaRPr lang="en-US" altLang="ja-JP" sz="2400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(lecture fee)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BBB Corporation</a:t>
            </a: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(manuscript fee)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CCC Company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Research funds under contract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Company</a:t>
            </a: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Scholarship/research grants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Foundation</a:t>
            </a:r>
            <a:endParaRPr lang="en-US" altLang="ja-JP" sz="2400" b="1" dirty="0">
              <a:solidFill>
                <a:srgbClr val="558ED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" altLang="ja-JP" sz="2400" b="1" dirty="0">
                <a:solidFill>
                  <a:srgbClr val="558E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Endowed chair funded by/accepted a researcher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Company</a:t>
            </a:r>
            <a:endParaRPr lang="en-US" altLang="ja-JP" sz="2400" b="1" dirty="0">
              <a:solidFill>
                <a:srgbClr val="558ED5"/>
              </a:solidFill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Other remuneration from:</a:t>
            </a: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ZZZ Corporation</a:t>
            </a:r>
            <a:endParaRPr lang="en-US" altLang="ja-JP" sz="2400" dirty="0">
              <a:solidFill>
                <a:srgbClr val="262626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267432" y="2829120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340928" y="2325064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Responsible Researcher: </a:t>
            </a:r>
            <a:r>
              <a:rPr lang="en-US" altLang="ja-JP" sz="2800" b="1" dirty="0">
                <a:solidFill>
                  <a:srgbClr val="000090"/>
                </a:solidFill>
                <a:latin typeface="Calibri" charset="0"/>
              </a:rPr>
              <a:t>Jane Smith</a:t>
            </a:r>
            <a:endParaRPr lang="ja-JP" altLang="en-US" sz="2800" dirty="0">
              <a:solidFill>
                <a:srgbClr val="FF6600"/>
              </a:solidFill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xmlns="" id="{C9DC23A8-4102-5447-B347-963191524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692" y="142875"/>
            <a:ext cx="1540268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altLang="ja-JP" sz="2000" b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2-2</a:t>
            </a:r>
          </a:p>
        </p:txBody>
      </p:sp>
    </p:spTree>
    <p:extLst>
      <p:ext uri="{BB962C8B-B14F-4D97-AF65-F5344CB8AC3E}">
        <p14:creationId xmlns:p14="http://schemas.microsoft.com/office/powerpoint/2010/main" val="1581819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3182" y="214313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2051" name="サブタイトル 2"/>
          <p:cNvSpPr>
            <a:spLocks noGrp="1"/>
          </p:cNvSpPr>
          <p:nvPr>
            <p:ph type="subTitle" idx="1"/>
          </p:nvPr>
        </p:nvSpPr>
        <p:spPr>
          <a:xfrm>
            <a:off x="286321" y="1412776"/>
            <a:ext cx="8606159" cy="2284476"/>
          </a:xfrm>
        </p:spPr>
        <p:txBody>
          <a:bodyPr>
            <a:normAutofit fontScale="92500"/>
          </a:bodyPr>
          <a:lstStyle/>
          <a:p>
            <a:pPr marL="342900" indent="-342900" algn="l">
              <a:lnSpc>
                <a:spcPct val="60000"/>
              </a:lnSpc>
              <a:spcBef>
                <a:spcPts val="600"/>
              </a:spcBef>
            </a:pPr>
            <a:r>
              <a:rPr lang="en-US" altLang="ja-JP" sz="24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the following financial relationships to disclose.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Leadership position/advisory role for: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AAA, Inc.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BBB Corporation, CCC Company</a:t>
            </a:r>
          </a:p>
          <a:p>
            <a:pPr marL="342900" indent="-342900" algn="l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Patent royalties/gain from patent right transfer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DDD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Company</a:t>
            </a:r>
            <a:endParaRPr lang="en-US" altLang="ja-JP" sz="2400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(lecture fee)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BBB Corporation</a:t>
            </a:r>
          </a:p>
          <a:p>
            <a:pPr marL="342900" indent="-342900" algn="l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(manuscript fee)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CCC Company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Research funds under contract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Company</a:t>
            </a:r>
          </a:p>
          <a:p>
            <a:pPr marL="342900" indent="-342900" algn="l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Scholarship/research grants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Foundation</a:t>
            </a:r>
            <a:endParaRPr lang="en-US" altLang="ja-JP" sz="2400" b="1" dirty="0">
              <a:solidFill>
                <a:srgbClr val="558ED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67432" y="1340768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340928" y="836712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Lead Presenter: </a:t>
            </a:r>
            <a:r>
              <a:rPr lang="en-US" altLang="ja-JP" sz="2800" b="1" dirty="0">
                <a:solidFill>
                  <a:srgbClr val="000090"/>
                </a:solidFill>
                <a:latin typeface="Calibri" charset="0"/>
              </a:rPr>
              <a:t>John Doe</a:t>
            </a:r>
            <a:endParaRPr lang="en-US" altLang="ja-JP" sz="1600" b="1" dirty="0">
              <a:solidFill>
                <a:srgbClr val="000090"/>
              </a:solidFill>
              <a:latin typeface="Calibri" charset="0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267432" y="4163208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340928" y="3697252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Responsible Researcher: </a:t>
            </a:r>
            <a:r>
              <a:rPr lang="en-US" altLang="ja-JP" sz="2800" b="1" dirty="0">
                <a:solidFill>
                  <a:srgbClr val="000090"/>
                </a:solidFill>
                <a:latin typeface="Calibri" charset="0"/>
              </a:rPr>
              <a:t>Jane Smith</a:t>
            </a:r>
            <a:endParaRPr lang="ja-JP" altLang="en-US" sz="1600" dirty="0">
              <a:solidFill>
                <a:srgbClr val="000090"/>
              </a:solidFill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xmlns="" id="{B63ACD40-1BD6-2743-8126-DDD408E68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692" y="142875"/>
            <a:ext cx="1540268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altLang="ja-JP" sz="2000" b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2-3</a:t>
            </a:r>
          </a:p>
        </p:txBody>
      </p:sp>
      <p:sp>
        <p:nvSpPr>
          <p:cNvPr id="11" name="サブタイトル 2">
            <a:extLst>
              <a:ext uri="{FF2B5EF4-FFF2-40B4-BE49-F238E27FC236}">
                <a16:creationId xmlns:a16="http://schemas.microsoft.com/office/drawing/2014/main" xmlns="" id="{41EF1104-532B-0B45-9BC9-2BEACD758E10}"/>
              </a:ext>
            </a:extLst>
          </p:cNvPr>
          <p:cNvSpPr txBox="1">
            <a:spLocks/>
          </p:cNvSpPr>
          <p:nvPr/>
        </p:nvSpPr>
        <p:spPr>
          <a:xfrm>
            <a:off x="288821" y="4299942"/>
            <a:ext cx="8606159" cy="255805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70000"/>
              </a:lnSpc>
              <a:spcBef>
                <a:spcPts val="600"/>
              </a:spcBef>
            </a:pPr>
            <a:r>
              <a:rPr lang="en-US" altLang="ja-JP" sz="24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the following financial relationships to disclose.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Leadership position/advisory role for: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AAA, Inc.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BBB Corporation, CCC Company</a:t>
            </a: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Patent royalties/gain from patent right transfer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DDD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Company</a:t>
            </a:r>
            <a:endParaRPr lang="en-US" altLang="ja-JP" sz="2400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(lecture fee)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BBB Corporation</a:t>
            </a: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(manuscript fee)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CCC Company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Research funds under contract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Company</a:t>
            </a: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Scholarship/research grants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Foundation</a:t>
            </a:r>
            <a:endParaRPr lang="en-US" altLang="ja-JP" sz="2400" b="1" dirty="0">
              <a:solidFill>
                <a:srgbClr val="558ED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" altLang="ja-JP" sz="2400" b="1" dirty="0">
                <a:solidFill>
                  <a:srgbClr val="558E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Endowed chair funded by/accepted a researcher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Company</a:t>
            </a: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Other remuneration from:</a:t>
            </a: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ZZZ Corporation</a:t>
            </a:r>
            <a:endParaRPr lang="en-US" altLang="ja-JP" sz="2400" dirty="0">
              <a:solidFill>
                <a:srgbClr val="262626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493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3182" y="214313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2051" name="サブタイトル 2"/>
          <p:cNvSpPr>
            <a:spLocks noGrp="1"/>
          </p:cNvSpPr>
          <p:nvPr>
            <p:ph type="subTitle" idx="1"/>
          </p:nvPr>
        </p:nvSpPr>
        <p:spPr>
          <a:xfrm>
            <a:off x="286321" y="1688151"/>
            <a:ext cx="8606159" cy="432048"/>
          </a:xfrm>
        </p:spPr>
        <p:txBody>
          <a:bodyPr/>
          <a:lstStyle/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4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no financial relationships to disclose.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67432" y="1544135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340928" y="1040079"/>
            <a:ext cx="84969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Lead Presenter: </a:t>
            </a:r>
            <a:r>
              <a:rPr lang="en-US" altLang="ja-JP" sz="2800" b="1" dirty="0">
                <a:solidFill>
                  <a:srgbClr val="000090"/>
                </a:solidFill>
                <a:latin typeface="Calibri" charset="0"/>
              </a:rPr>
              <a:t>John Doe</a:t>
            </a:r>
          </a:p>
          <a:p>
            <a:endParaRPr lang="ja-JP" altLang="en-US" sz="1600" dirty="0">
              <a:solidFill>
                <a:srgbClr val="FF6600"/>
              </a:solidFill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 bwMode="auto">
          <a:xfrm>
            <a:off x="286321" y="3074718"/>
            <a:ext cx="8606159" cy="2558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70000"/>
              </a:lnSpc>
              <a:spcBef>
                <a:spcPts val="600"/>
              </a:spcBef>
            </a:pPr>
            <a:r>
              <a:rPr lang="en-US" altLang="ja-JP" sz="2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the following financial relationships to disclose.</a:t>
            </a:r>
            <a:endParaRPr lang="en-US" altLang="ja-JP" sz="26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Leadership position/advisory role for: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AAA, Inc.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BBB Corporation, CCC Company</a:t>
            </a: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Patent royalties/gain from patent right transfer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DDD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Company</a:t>
            </a:r>
            <a:endParaRPr lang="en-US" altLang="ja-JP" sz="2400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(lecture fee)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BBB Corporation</a:t>
            </a: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(manuscript fee)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CCC Company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Research funds under contract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Company</a:t>
            </a: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Scholarship/research grants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Foundation</a:t>
            </a:r>
            <a:endParaRPr lang="en-US" altLang="ja-JP" sz="2400" b="1" dirty="0">
              <a:solidFill>
                <a:srgbClr val="558ED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" altLang="ja-JP" sz="2400" b="1" dirty="0">
                <a:solidFill>
                  <a:srgbClr val="558E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Endowed chair funded by/accepted a researcher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Company</a:t>
            </a:r>
          </a:p>
          <a:p>
            <a:pPr marL="342900" indent="-342900" algn="l">
              <a:lnSpc>
                <a:spcPct val="7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Other remuneration from:</a:t>
            </a: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ZZZ Corporation</a:t>
            </a:r>
            <a:endParaRPr lang="en-US" altLang="ja-JP" sz="2400" dirty="0">
              <a:solidFill>
                <a:srgbClr val="262626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267432" y="2845673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340928" y="2341617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Responsible Researcher: </a:t>
            </a:r>
            <a:r>
              <a:rPr lang="en-US" altLang="ja-JP" sz="2800" b="1" dirty="0">
                <a:solidFill>
                  <a:srgbClr val="000090"/>
                </a:solidFill>
                <a:latin typeface="Calibri" charset="0"/>
              </a:rPr>
              <a:t>Jane Smith</a:t>
            </a:r>
            <a:endParaRPr lang="ja-JP" altLang="en-US" sz="2800" dirty="0">
              <a:solidFill>
                <a:srgbClr val="FF6600"/>
              </a:solidFill>
            </a:endParaRPr>
          </a:p>
        </p:txBody>
      </p:sp>
      <p:sp>
        <p:nvSpPr>
          <p:cNvPr id="10" name="サブタイトル 2"/>
          <p:cNvSpPr txBox="1">
            <a:spLocks/>
          </p:cNvSpPr>
          <p:nvPr/>
        </p:nvSpPr>
        <p:spPr bwMode="auto">
          <a:xfrm>
            <a:off x="281201" y="5682130"/>
            <a:ext cx="8606159" cy="893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1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  <a:spcAft>
                <a:spcPts val="300"/>
              </a:spcAft>
            </a:pPr>
            <a:r>
              <a:rPr lang="en-US" altLang="ja-JP" sz="28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My spouse has the following financial relationships to disclose.</a:t>
            </a:r>
            <a:endParaRPr lang="en-US" altLang="ja-JP" sz="28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Employee/leadership position/advisory role for: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BBB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,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Inc.</a:t>
            </a:r>
            <a:endParaRPr lang="en-US" altLang="ja-JP" sz="2400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BBB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,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Inc.</a:t>
            </a:r>
          </a:p>
        </p:txBody>
      </p:sp>
      <p:sp>
        <p:nvSpPr>
          <p:cNvPr id="11" name="Text Box 6">
            <a:extLst>
              <a:ext uri="{FF2B5EF4-FFF2-40B4-BE49-F238E27FC236}">
                <a16:creationId xmlns:a16="http://schemas.microsoft.com/office/drawing/2014/main" xmlns="" id="{4128934B-3C18-9F44-97A9-28B95A03A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692" y="142875"/>
            <a:ext cx="1540268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altLang="ja-JP" sz="2000" b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2-4</a:t>
            </a:r>
          </a:p>
        </p:txBody>
      </p:sp>
    </p:spTree>
    <p:extLst>
      <p:ext uri="{BB962C8B-B14F-4D97-AF65-F5344CB8AC3E}">
        <p14:creationId xmlns:p14="http://schemas.microsoft.com/office/powerpoint/2010/main" val="451082507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434</Words>
  <Application>Microsoft Office PowerPoint</Application>
  <PresentationFormat>画面に合わせる (4:3)</PresentationFormat>
  <Paragraphs>64</Paragraphs>
  <Slides>4</Slides>
  <Notes>4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ホワイト</vt:lpstr>
      <vt:lpstr>COI Disclosure Information</vt:lpstr>
      <vt:lpstr>COI Disclosure Information</vt:lpstr>
      <vt:lpstr>COI Disclosure Information</vt:lpstr>
      <vt:lpstr>COI Disclosure Information</vt:lpstr>
    </vt:vector>
  </TitlesOfParts>
  <Company>公益財団法人がん研究会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 Disclosure Information</dc:title>
  <dc:creator>清宮 啓之</dc:creator>
  <cp:lastModifiedBy>USER</cp:lastModifiedBy>
  <cp:revision>10</cp:revision>
  <dcterms:created xsi:type="dcterms:W3CDTF">2016-01-27T08:37:39Z</dcterms:created>
  <dcterms:modified xsi:type="dcterms:W3CDTF">2018-12-17T00:03:17Z</dcterms:modified>
</cp:coreProperties>
</file>