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3" r:id="rId4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30"/>
    <p:restoredTop sz="94643"/>
  </p:normalViewPr>
  <p:slideViewPr>
    <p:cSldViewPr snapToGrid="0" snapToObjects="1" showGuides="1">
      <p:cViewPr>
        <p:scale>
          <a:sx n="73" d="100"/>
          <a:sy n="73" d="100"/>
        </p:scale>
        <p:origin x="-11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2455118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1-1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05982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Presenter/Responsible 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0119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3319214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780928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1705610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705982" y="1201554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Presenter/Responsible 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2569706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031420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94557" y="2891398"/>
            <a:ext cx="8081144" cy="365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xmlns="" id="{B2691BA8-72E3-EB43-9FA9-1CF6DCC77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1-2</a:t>
            </a: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1584235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705982" y="1080179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Presenter/Responsible 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2448331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1910045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81857" y="2683413"/>
            <a:ext cx="8081144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BBB, Inc., CCC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687601" y="5502022"/>
            <a:ext cx="8456399" cy="99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Aft>
                <a:spcPts val="300"/>
              </a:spcAft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My spouse has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Employee/leadership position/advisory role for: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xmlns="" id="{84BC45BD-222E-8043-847F-00548A28D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1-3</a:t>
            </a:r>
          </a:p>
        </p:txBody>
      </p:sp>
    </p:spTree>
    <p:extLst>
      <p:ext uri="{BB962C8B-B14F-4D97-AF65-F5344CB8AC3E}">
        <p14:creationId xmlns:p14="http://schemas.microsoft.com/office/powerpoint/2010/main" val="262348357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225</Words>
  <Application>Microsoft Office PowerPoint</Application>
  <PresentationFormat>画面に合わせる (4:3)</PresentationFormat>
  <Paragraphs>37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COI Disclosure Information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USER</cp:lastModifiedBy>
  <cp:revision>13</cp:revision>
  <cp:lastPrinted>2016-02-25T02:31:23Z</cp:lastPrinted>
  <dcterms:created xsi:type="dcterms:W3CDTF">2016-01-27T08:37:39Z</dcterms:created>
  <dcterms:modified xsi:type="dcterms:W3CDTF">2018-12-17T00:02:42Z</dcterms:modified>
</cp:coreProperties>
</file>