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108" y="-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958" y="-96"/>
      </p:cViewPr>
      <p:guideLst>
        <p:guide orient="horz" pos="3107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fld id="{92B4FE8F-0EF3-454C-978B-1E3B951672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6769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fld id="{BE31F0E4-BAD1-410E-80BD-A9A4A2600E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3179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9pPr>
          </a:lstStyle>
          <a:p>
            <a:pPr eaLnBrk="1" hangingPunct="1"/>
            <a:fld id="{93D99633-8B76-489D-BFEA-526225F506AE}" type="slidenum">
              <a:rPr kumimoji="0" lang="en-US" altLang="ja-JP" sz="1200" smtClean="0"/>
              <a:pPr eaLnBrk="1" hangingPunct="1"/>
              <a:t>1</a:t>
            </a:fld>
            <a:endParaRPr kumimoji="0" lang="en-US" altLang="ja-JP" sz="120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563D6-30D8-43B8-88B4-139005DF066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154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009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089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1965B-5D57-4EB4-B179-90D37EEE209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791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ECE7E-58BF-4846-B6FB-B19A244F705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817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06547-7DBB-4B36-86D7-DC2E685FB44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572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181BC-9FFF-4A24-A157-7F853577D3E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280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DD72D-148B-4B4E-A0A8-6C4C12E8B52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607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C949F-AECB-4292-9795-FB301FD5A2F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4176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437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576EF-7771-405F-830D-D4906BE1809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569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848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正方形/長方形 11"/>
          <p:cNvSpPr>
            <a:spLocks noChangeArrowheads="1"/>
          </p:cNvSpPr>
          <p:nvPr/>
        </p:nvSpPr>
        <p:spPr bwMode="auto">
          <a:xfrm>
            <a:off x="0" y="0"/>
            <a:ext cx="8435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9pPr>
          </a:lstStyle>
          <a:p>
            <a:pPr eaLnBrk="1" hangingPunct="1"/>
            <a:r>
              <a:rPr kumimoji="0"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様式１Ｂ</a:t>
            </a:r>
            <a:r>
              <a:rPr kumimoji="0"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申告す</a:t>
            </a:r>
            <a:r>
              <a:rPr kumimoji="0"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べき</a:t>
            </a:r>
            <a:r>
              <a:rPr kumimoji="0"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ＣＯＩ</a:t>
            </a:r>
            <a:r>
              <a:rPr kumimoji="0"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状態</a:t>
            </a:r>
            <a:r>
              <a:rPr kumimoji="0"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なし</a:t>
            </a:r>
            <a:endParaRPr kumimoji="0" lang="ja-JP" altLang="en-US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212395" y="11923483"/>
            <a:ext cx="17331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日本胆道学会</a:t>
            </a:r>
            <a:endParaRPr kumimoji="1" lang="ja-JP" altLang="en-US" sz="20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9388" y="535576"/>
            <a:ext cx="8766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演題名：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8095" y="1223559"/>
            <a:ext cx="8766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所　属：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3739" y="1650282"/>
            <a:ext cx="8766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氏　名：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6200" y="535576"/>
            <a:ext cx="8991600" cy="1674224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546894" y="2468882"/>
            <a:ext cx="7995376" cy="718456"/>
          </a:xfrm>
          <a:prstGeom prst="roundRect">
            <a:avLst/>
          </a:prstGeom>
          <a:solidFill>
            <a:srgbClr val="3366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筆頭発表者のＣＯＩ開示</a:t>
            </a:r>
            <a:endParaRPr kumimoji="1" lang="ja-JP" altLang="en-US" sz="3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00445" y="3736344"/>
            <a:ext cx="8516983" cy="1292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FontTx/>
              <a:buNone/>
            </a:pPr>
            <a:r>
              <a:rPr kumimoji="0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演題発表に関連</a:t>
            </a:r>
            <a:r>
              <a:rPr kumimoji="0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し開示</a:t>
            </a:r>
            <a:r>
              <a:rPr kumimoji="0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すべき</a:t>
            </a:r>
            <a:r>
              <a:rPr kumimoji="0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 I </a:t>
            </a:r>
            <a:r>
              <a:rPr kumimoji="0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関係に</a:t>
            </a:r>
            <a:r>
              <a:rPr kumimoji="0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ある</a:t>
            </a:r>
            <a:endParaRPr kumimoji="0" lang="en-US" altLang="ja-JP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fontAlgn="auto">
              <a:spcAft>
                <a:spcPts val="0"/>
              </a:spcAft>
              <a:buFontTx/>
              <a:buNone/>
            </a:pPr>
            <a:r>
              <a:rPr kumimoji="0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企業</a:t>
            </a:r>
            <a:r>
              <a:rPr kumimoji="0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等は</a:t>
            </a:r>
            <a:r>
              <a:rPr kumimoji="0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ありません</a:t>
            </a:r>
            <a:endParaRPr kumimoji="0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9" name="正方形/長方形 11"/>
          <p:cNvSpPr>
            <a:spLocks noChangeArrowheads="1"/>
          </p:cNvSpPr>
          <p:nvPr/>
        </p:nvSpPr>
        <p:spPr bwMode="auto">
          <a:xfrm>
            <a:off x="708025" y="6483758"/>
            <a:ext cx="8435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日本胆道学会</a:t>
            </a:r>
            <a:endParaRPr kumimoji="0" lang="ja-JP" altLang="en-US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0780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1462</TotalTime>
  <Words>35</Words>
  <Application>Microsoft Office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</dc:creator>
  <cp:lastModifiedBy>user</cp:lastModifiedBy>
  <cp:revision>99</cp:revision>
  <dcterms:created xsi:type="dcterms:W3CDTF">2000-09-04T17:39:07Z</dcterms:created>
  <dcterms:modified xsi:type="dcterms:W3CDTF">2015-01-21T10:19:22Z</dcterms:modified>
</cp:coreProperties>
</file>