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6" r:id="rId2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-65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0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napToGrid="0">
      <p:cViewPr>
        <p:scale>
          <a:sx n="73" d="100"/>
          <a:sy n="73" d="100"/>
        </p:scale>
        <p:origin x="-108" y="-7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958" y="-96"/>
      </p:cViewPr>
      <p:guideLst>
        <p:guide orient="horz" pos="3107"/>
        <p:guide pos="212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92B4FE8F-0EF3-454C-978B-1E3B951672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67698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 smtClean="0"/>
              <a:t>Click to edit Master text styles</a:t>
            </a:r>
          </a:p>
          <a:p>
            <a:pPr lvl="1"/>
            <a:r>
              <a:rPr lang="en-US" altLang="ja-JP" noProof="0" smtClean="0"/>
              <a:t>Second level</a:t>
            </a:r>
          </a:p>
          <a:p>
            <a:pPr lvl="2"/>
            <a:r>
              <a:rPr lang="en-US" altLang="ja-JP" noProof="0" smtClean="0"/>
              <a:t>Third level</a:t>
            </a:r>
          </a:p>
          <a:p>
            <a:pPr lvl="3"/>
            <a:r>
              <a:rPr lang="en-US" altLang="ja-JP" noProof="0" smtClean="0"/>
              <a:t>Fourth level</a:t>
            </a:r>
          </a:p>
          <a:p>
            <a:pPr lvl="4"/>
            <a:r>
              <a:rPr lang="en-US" altLang="ja-JP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charset="0"/>
              </a:defRPr>
            </a:lvl1pPr>
          </a:lstStyle>
          <a:p>
            <a:pPr>
              <a:defRPr/>
            </a:pPr>
            <a:fld id="{BE31F0E4-BAD1-410E-80BD-A9A4A2600E9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93179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9pPr>
          </a:lstStyle>
          <a:p>
            <a:pPr eaLnBrk="1" hangingPunct="1"/>
            <a:fld id="{93D99633-8B76-489D-BFEA-526225F506AE}" type="slidenum">
              <a:rPr kumimoji="0" lang="en-US" altLang="ja-JP" sz="1200" smtClean="0"/>
              <a:pPr eaLnBrk="1" hangingPunct="1"/>
              <a:t>1</a:t>
            </a:fld>
            <a:endParaRPr kumimoji="0" lang="en-US" altLang="ja-JP" sz="120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smtClean="0">
              <a:latin typeface="Times New Roman" pitchFamily="-65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8563D6-30D8-43B8-88B4-139005DF066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21541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10092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5089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B1965B-5D57-4EB4-B179-90D37EEE209A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7919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ECE7E-58BF-4846-B6FB-B19A244F705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8176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906547-7DBB-4B36-86D7-DC2E685FB44B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5728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181BC-9FFF-4A24-A157-7F853577D3E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5280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8DD72D-148B-4B4E-A0A8-6C4C12E8B529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6074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AC949F-AECB-4292-9795-FB301FD5A2F1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34176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437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4576EF-7771-405F-830D-D4906BE1809C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56947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8A75C35-E092-4E28-9221-844704C6DF2F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84830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正方形/長方形 11"/>
          <p:cNvSpPr>
            <a:spLocks noChangeArrowheads="1"/>
          </p:cNvSpPr>
          <p:nvPr/>
        </p:nvSpPr>
        <p:spPr bwMode="auto">
          <a:xfrm>
            <a:off x="0" y="0"/>
            <a:ext cx="8435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様式１Ａ</a:t>
            </a:r>
            <a:r>
              <a:rPr kumimoji="0"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申告す</a:t>
            </a:r>
            <a:r>
              <a:rPr kumimoji="0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べき</a:t>
            </a:r>
            <a:r>
              <a:rPr kumimoji="0"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ＣＯＩ</a:t>
            </a:r>
            <a:r>
              <a:rPr kumimoji="0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状態</a:t>
            </a:r>
            <a:r>
              <a:rPr kumimoji="0"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あり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212395" y="11923483"/>
            <a:ext cx="17331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 smtClean="0"/>
              <a:t>日本胆道学会</a:t>
            </a:r>
            <a:endParaRPr kumimoji="1" lang="ja-JP" altLang="en-US" sz="2000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79388" y="535576"/>
            <a:ext cx="8766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演題名：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8095" y="1223559"/>
            <a:ext cx="8766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所　属：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83739" y="1650282"/>
            <a:ext cx="8766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氏　名：</a:t>
            </a:r>
            <a:endParaRPr kumimoji="1" lang="ja-JP" altLang="en-US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76200" y="535576"/>
            <a:ext cx="8991600" cy="1674224"/>
          </a:xfrm>
          <a:prstGeom prst="rect">
            <a:avLst/>
          </a:prstGeom>
          <a:noFill/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/>
          <p:cNvSpPr/>
          <p:nvPr/>
        </p:nvSpPr>
        <p:spPr>
          <a:xfrm>
            <a:off x="546894" y="2468882"/>
            <a:ext cx="7995376" cy="718456"/>
          </a:xfrm>
          <a:prstGeom prst="roundRect">
            <a:avLst/>
          </a:prstGeom>
          <a:solidFill>
            <a:srgbClr val="3366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6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筆頭発表者のＣＯＩ開示</a:t>
            </a:r>
            <a:endParaRPr kumimoji="1" lang="ja-JP" altLang="en-US" sz="36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>
          <a:xfrm>
            <a:off x="488950" y="3488146"/>
            <a:ext cx="8166100" cy="19590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buFontTx/>
              <a:buNone/>
            </a:pPr>
            <a:r>
              <a:rPr kumimoji="0" lang="ja-JP" altLang="en-US" sz="24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演題発表に関連し開示すべきＣＯＩ関係にある企業等</a:t>
            </a:r>
            <a:endParaRPr kumimoji="0" lang="en-US" altLang="ja-JP" sz="11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fontAlgn="auto">
              <a:spcAft>
                <a:spcPts val="0"/>
              </a:spcAft>
              <a:buFontTx/>
              <a:buNone/>
            </a:pPr>
            <a:r>
              <a:rPr kumimoji="0"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④講演料：　　　　　　　　　　　　　　</a:t>
            </a:r>
            <a:r>
              <a:rPr kumimoji="0" lang="en-US" altLang="ja-JP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	</a:t>
            </a:r>
            <a:r>
              <a:rPr kumimoji="0"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○○製薬、 ○○製薬</a:t>
            </a:r>
            <a:endParaRPr kumimoji="0" lang="en-US" altLang="ja-JP" sz="20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fontAlgn="auto">
              <a:spcAft>
                <a:spcPts val="0"/>
              </a:spcAft>
              <a:buFontTx/>
              <a:buNone/>
            </a:pPr>
            <a:r>
              <a:rPr kumimoji="0"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⑥受託研究・共同研究費：　　　　</a:t>
            </a:r>
            <a:r>
              <a:rPr kumimoji="0" lang="en-US" altLang="ja-JP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	</a:t>
            </a:r>
            <a:r>
              <a:rPr kumimoji="0"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○○製薬</a:t>
            </a:r>
            <a:endParaRPr kumimoji="0" lang="en-US" altLang="ja-JP" sz="20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fontAlgn="auto">
              <a:spcAft>
                <a:spcPts val="0"/>
              </a:spcAft>
              <a:buFontTx/>
              <a:buNone/>
            </a:pPr>
            <a:r>
              <a:rPr kumimoji="0"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⑦奨学寄付金：　 　　　　　　　　　　</a:t>
            </a:r>
            <a:r>
              <a:rPr kumimoji="0" lang="en-US" altLang="ja-JP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	</a:t>
            </a:r>
            <a:r>
              <a:rPr kumimoji="0"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○○製薬</a:t>
            </a:r>
            <a:endParaRPr kumimoji="0" lang="en-US" altLang="ja-JP" sz="2000" dirty="0" smtClean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pPr fontAlgn="auto">
              <a:spcAft>
                <a:spcPts val="0"/>
              </a:spcAft>
              <a:buFontTx/>
              <a:buNone/>
            </a:pPr>
            <a:r>
              <a:rPr kumimoji="0"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　　⑧寄附講座所属：　　　　　　　　　　</a:t>
            </a:r>
            <a:r>
              <a:rPr kumimoji="0" lang="en-US" altLang="ja-JP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	</a:t>
            </a:r>
            <a:r>
              <a:rPr kumimoji="0" lang="ja-JP" altLang="en-US" sz="20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○○製薬</a:t>
            </a:r>
          </a:p>
        </p:txBody>
      </p:sp>
      <p:sp>
        <p:nvSpPr>
          <p:cNvPr id="17" name="正方形/長方形 9"/>
          <p:cNvSpPr>
            <a:spLocks noChangeArrowheads="1"/>
          </p:cNvSpPr>
          <p:nvPr/>
        </p:nvSpPr>
        <p:spPr bwMode="auto">
          <a:xfrm>
            <a:off x="1041990" y="5546454"/>
            <a:ext cx="4509724" cy="361950"/>
          </a:xfrm>
          <a:prstGeom prst="rect">
            <a:avLst/>
          </a:prstGeom>
          <a:solidFill>
            <a:schemeClr val="bg1"/>
          </a:solidFill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9pPr>
          </a:lstStyle>
          <a:p>
            <a:pPr eaLnBrk="1" hangingPunct="1"/>
            <a:r>
              <a:rPr kumimoji="0" lang="ja-JP" altLang="en-US" sz="18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 ↑ 開示すべき内容がある項目のみ記載</a:t>
            </a:r>
          </a:p>
        </p:txBody>
      </p:sp>
      <p:sp>
        <p:nvSpPr>
          <p:cNvPr id="19" name="正方形/長方形 11"/>
          <p:cNvSpPr>
            <a:spLocks noChangeArrowheads="1"/>
          </p:cNvSpPr>
          <p:nvPr/>
        </p:nvSpPr>
        <p:spPr bwMode="auto">
          <a:xfrm>
            <a:off x="708025" y="6483758"/>
            <a:ext cx="84359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-65" charset="0"/>
                <a:ea typeface="ＭＳ Ｐゴシック" charset="-128"/>
              </a:defRPr>
            </a:lvl9pPr>
          </a:lstStyle>
          <a:p>
            <a:pPr algn="r" eaLnBrk="1" hangingPunct="1"/>
            <a:r>
              <a:rPr kumimoji="0" lang="ja-JP" altLang="en-US" sz="1800" dirty="0" smtClean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日本胆道学会</a:t>
            </a:r>
            <a:endParaRPr kumimoji="0" lang="ja-JP" altLang="en-US" sz="1800" dirty="0"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8736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1462</TotalTime>
  <Words>43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</dc:creator>
  <cp:lastModifiedBy>user</cp:lastModifiedBy>
  <cp:revision>99</cp:revision>
  <dcterms:created xsi:type="dcterms:W3CDTF">2000-09-04T17:39:07Z</dcterms:created>
  <dcterms:modified xsi:type="dcterms:W3CDTF">2015-01-21T10:19:41Z</dcterms:modified>
</cp:coreProperties>
</file>