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6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D402F-AF59-48B8-9E60-F10850C63BFB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4B748-672B-4AE4-B999-672EAFA0DE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515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451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40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5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31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29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537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014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57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044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10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65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60A6-80C1-40F9-8230-97604D7691D2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64DB-31DA-45E3-B6A8-D619F9CFA9B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0754E06B-A9F2-0C8B-79E5-8076E1188FF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405921"/>
            <a:ext cx="2966120" cy="50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62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540431"/>
              </p:ext>
            </p:extLst>
          </p:nvPr>
        </p:nvGraphicFramePr>
        <p:xfrm>
          <a:off x="950701" y="1268760"/>
          <a:ext cx="10290598" cy="502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1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8270"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Status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solidFill>
                            <a:schemeClr val="tx1"/>
                          </a:solidFill>
                        </a:rPr>
                        <a:t>Companies, etc.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Advisor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Yes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or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No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Stock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Yes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or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No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Patent royalties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Yes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or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No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Honoraria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Yes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or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No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Writing fees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Yes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or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No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Research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Yes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or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No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8270">
                <a:tc>
                  <a:txBody>
                    <a:bodyPr/>
                    <a:lstStyle/>
                    <a:p>
                      <a:r>
                        <a:rPr kumimoji="1" lang="en-US" altLang="ja-JP" sz="1600" dirty="0"/>
                        <a:t>Other remuneration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/>
                        <a:t>Yes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or</a:t>
                      </a:r>
                      <a:r>
                        <a:rPr kumimoji="1" lang="ja-JP" altLang="en-US" sz="1600" dirty="0"/>
                        <a:t> </a:t>
                      </a:r>
                      <a:r>
                        <a:rPr kumimoji="1" lang="en-US" altLang="ja-JP" sz="1600" dirty="0"/>
                        <a:t>No</a:t>
                      </a:r>
                      <a:endParaRPr kumimoji="1" lang="ja-JP" altLang="en-US" sz="16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900" dirty="0"/>
                    </a:p>
                  </a:txBody>
                  <a:tcPr marL="96705" marR="96705" marT="48352" marB="483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950701" y="692696"/>
            <a:ext cx="33967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COI Disclosure of Presenter(s)</a:t>
            </a:r>
            <a:endParaRPr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50061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43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jascc</dc:creator>
  <cp:lastModifiedBy>user03</cp:lastModifiedBy>
  <cp:revision>12</cp:revision>
  <cp:lastPrinted>2024-02-26T03:07:52Z</cp:lastPrinted>
  <dcterms:created xsi:type="dcterms:W3CDTF">2016-07-11T06:39:29Z</dcterms:created>
  <dcterms:modified xsi:type="dcterms:W3CDTF">2024-02-26T03:29:12Z</dcterms:modified>
</cp:coreProperties>
</file>