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356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435B22A-8688-48E0-AB65-F4DA6A20007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C2EC355-C3A5-4CBF-9F1F-DA3D286E89F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539B2C8-4DE4-4D06-A692-1DB426270C3E}" type="slidenum">
              <a:rPr kumimoji="0" lang="en-US" altLang="ja-JP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 smtClean="0"/>
              <a:t>様式１</a:t>
            </a:r>
            <a:r>
              <a:rPr kumimoji="0" lang="en-US" altLang="ja-JP" smtClean="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00ADA-586B-4A03-95F4-960FEDB3F1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676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4F12F-34BA-4608-86F9-65F54FE3F4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508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4F97B-43C0-440E-B786-1896274122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694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AD3A7-EF57-44C7-8F19-5AC11D55AA8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937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74471-924C-49CB-917E-D6BAFE6019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451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72448-5F6E-4620-B059-524AE0F185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274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AF137-85AF-4010-BF6C-FE9EFCE50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320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D187D-D9D3-4C55-BE81-EF58B07D78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520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04714-4F8B-49F7-941D-FC1DB20841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756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AE1A8-1077-4C9E-870A-66E1D50C8E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8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AA34F-C5F0-4D13-8E40-A5D5C441B1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353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12" charset="0"/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0F08DB7-FF9E-4135-A9EB-CF9B80ACA48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73075" y="1371600"/>
            <a:ext cx="8208000" cy="2520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ＭＳ Ｐゴシック" pitchFamily="112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112" charset="0"/>
                <a:ea typeface="ＭＳ Ｐゴシック" pitchFamily="112" charset="-128"/>
              </a:defRPr>
            </a:lvl9pPr>
          </a:lstStyle>
          <a:p>
            <a:pPr eaLnBrk="1" hangingPunct="1"/>
            <a:r>
              <a:rPr lang="ja-JP" altLang="en-US" sz="4600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</a:t>
            </a:r>
            <a:r>
              <a:rPr lang="ja-JP" altLang="en-US" sz="46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動脈硬化</a:t>
            </a:r>
            <a:r>
              <a:rPr lang="ja-JP" altLang="en-US" sz="4600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学会　ＣＯ Ｉ 開示</a:t>
            </a:r>
            <a:r>
              <a:rPr lang="en-US" altLang="ja-JP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b="1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 smtClean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 ○○　○○</a:t>
            </a:r>
            <a:endParaRPr lang="en-US" altLang="ja-JP" sz="24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369888" y="292100"/>
            <a:ext cx="84042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（様式１－Ａ</a:t>
            </a:r>
            <a:r>
              <a:rPr kumimoji="0"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 </a:t>
            </a:r>
            <a:endParaRPr kumimoji="0" lang="en-US" altLang="ja-JP" sz="2000" dirty="0" smtClean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申告すべきＣＯＩ状態がある場合</a:t>
            </a:r>
            <a:endParaRPr kumimoji="0"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3075" y="4201659"/>
            <a:ext cx="8208000" cy="33855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I 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関係にある企業などとして、</a:t>
            </a:r>
            <a:endParaRPr lang="en-US" altLang="ja-JP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18457" y="4621672"/>
            <a:ext cx="2474685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 顧問：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 株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保有・利益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 特許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使用料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 講演料：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120000"/>
              </a:lnSpc>
              <a:tabLst>
                <a:tab pos="2340000" algn="r"/>
                <a:tab pos="2520000" algn="r"/>
                <a:tab pos="288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 原稿料：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788227" y="4621672"/>
            <a:ext cx="4818742" cy="185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⑥受託研究・共同研究費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奨学寄付金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○製薬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⑧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寄付講座所属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あり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（○○製薬）</a:t>
            </a:r>
          </a:p>
          <a:p>
            <a:pPr>
              <a:lnSpc>
                <a:spcPct val="120000"/>
              </a:lnSpc>
              <a:tabLst>
                <a:tab pos="2880000" algn="r"/>
                <a:tab pos="3600000" algn="r"/>
              </a:tabLst>
            </a:pP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⑨</a:t>
            </a:r>
            <a:r>
              <a:rPr lang="ja-JP" altLang="en-US" sz="20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贈答品などの報酬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lang="en-US" altLang="ja-JP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r>
              <a:rPr lang="ja-JP" altLang="en-US" sz="2000" dirty="0" smtClean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なし</a:t>
            </a:r>
            <a:endParaRPr lang="ja-JP" altLang="en-US" sz="2000" dirty="0">
              <a:solidFill>
                <a:srgbClr val="0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131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コングレ</dc:creator>
  <cp:lastModifiedBy>Hanae Kito</cp:lastModifiedBy>
  <cp:revision>90</cp:revision>
  <cp:lastPrinted>2010-06-05T13:42:44Z</cp:lastPrinted>
  <dcterms:created xsi:type="dcterms:W3CDTF">2010-06-05T13:17:17Z</dcterms:created>
  <dcterms:modified xsi:type="dcterms:W3CDTF">2020-06-02T02:49:58Z</dcterms:modified>
</cp:coreProperties>
</file>