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568168"/>
            <a:ext cx="8016536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2000" b="1" dirty="0"/>
          </a:p>
          <a:p>
            <a:pPr algn="ctr"/>
            <a:r>
              <a:rPr lang="en-US" altLang="ja-JP" sz="2000" b="1" dirty="0"/>
              <a:t>The 54th Annual Scientific Meeting of the Japan Atherosclerosis Society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148701" y="3357976"/>
            <a:ext cx="784342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1: Consultation fees: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none	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2: Stock ownership/profit: 	       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3: Patent fees: 			       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4: Remuneration for lecture:  	               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5: Manuscript fees:	                           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6: Trust research/joint research funds: 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7: Scholarship fund:	                           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8: Affiliation with Endowed Department:    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9: Other remuneration such as gifts: 	  none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BE1D5F57-4585-4241-99C3-F840FA7B16E8}"/>
              </a:ext>
            </a:extLst>
          </p:cNvPr>
          <p:cNvSpPr/>
          <p:nvPr/>
        </p:nvSpPr>
        <p:spPr>
          <a:xfrm>
            <a:off x="5227638" y="3429000"/>
            <a:ext cx="3767662" cy="8461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</a:t>
            </a: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142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Tomoyuki Osato</dc:creator>
  <cp:lastModifiedBy>コンベンション リンケージ</cp:lastModifiedBy>
  <cp:revision>9</cp:revision>
  <dcterms:created xsi:type="dcterms:W3CDTF">2020-06-04T00:45:05Z</dcterms:created>
  <dcterms:modified xsi:type="dcterms:W3CDTF">2022-06-14T02:31:03Z</dcterms:modified>
</cp:coreProperties>
</file>