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812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24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76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730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540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1339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707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77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967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97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306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E480E-5DB3-4202-92F6-F645FA39EB56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73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DAAA0A-6F24-4BC5-9371-31E16DA304D2}"/>
              </a:ext>
            </a:extLst>
          </p:cNvPr>
          <p:cNvSpPr txBox="1"/>
          <p:nvPr/>
        </p:nvSpPr>
        <p:spPr>
          <a:xfrm>
            <a:off x="532660" y="568168"/>
            <a:ext cx="8016536" cy="24929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ja-JP" sz="2000" b="1" dirty="0"/>
          </a:p>
          <a:p>
            <a:pPr algn="ctr"/>
            <a:r>
              <a:rPr lang="en-US" altLang="ja-JP" sz="2000" b="1" dirty="0"/>
              <a:t>The 54th Annual Scientific Meeting of the Japan Atherosclerosis Society</a:t>
            </a:r>
            <a:br>
              <a:rPr lang="en-US" altLang="ja-JP" sz="4800" b="1" dirty="0">
                <a:latin typeface="Arial" panose="020B0604020202020204" pitchFamily="34" charset="0"/>
              </a:rPr>
            </a:br>
            <a:r>
              <a:rPr lang="en-US" altLang="ja-JP" sz="4800" dirty="0"/>
              <a:t>COI Disclosure</a:t>
            </a:r>
            <a:br>
              <a:rPr lang="en-US" altLang="ja-JP" sz="4000" b="1" dirty="0">
                <a:latin typeface="Arial" panose="020B0604020202020204" pitchFamily="34" charset="0"/>
              </a:rPr>
            </a:br>
            <a:r>
              <a:rPr lang="en-US" altLang="ja-JP" sz="2400" i="1" dirty="0"/>
              <a:t> Name of First Author :</a:t>
            </a:r>
          </a:p>
          <a:p>
            <a:pPr algn="ctr"/>
            <a:endParaRPr kumimoji="1" lang="ja-JP" altLang="en-US" sz="44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04436A-E2FB-460E-82CF-A44B0C75127C}"/>
              </a:ext>
            </a:extLst>
          </p:cNvPr>
          <p:cNvSpPr txBox="1"/>
          <p:nvPr/>
        </p:nvSpPr>
        <p:spPr>
          <a:xfrm>
            <a:off x="148701" y="3357976"/>
            <a:ext cx="7843422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1: Consultation fees: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　　　　　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none	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2: Stock ownership/profit: 	                      none	</a:t>
            </a:r>
          </a:p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3: Patent fees: 			                      none	</a:t>
            </a:r>
          </a:p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4: Remuneration for lecture:  	               none	</a:t>
            </a:r>
          </a:p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5: Manuscript fees:	                               </a:t>
            </a:r>
            <a:r>
              <a:rPr lang="ja-JP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○○</a:t>
            </a:r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6: Trust research/joint research funds: 	</a:t>
            </a:r>
            <a:r>
              <a:rPr lang="ja-JP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 ○○</a:t>
            </a:r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7: Scholarship fund:	                               </a:t>
            </a:r>
            <a:r>
              <a:rPr lang="ja-JP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○○</a:t>
            </a:r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8: Affiliation with Endowed Department:    </a:t>
            </a:r>
            <a:r>
              <a:rPr lang="ja-JP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○○</a:t>
            </a:r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9: Other remuneration such as gifts: 	  none</a:t>
            </a:r>
          </a:p>
        </p:txBody>
      </p: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BE1D5F57-4585-4241-99C3-F840FA7B16E8}"/>
              </a:ext>
            </a:extLst>
          </p:cNvPr>
          <p:cNvSpPr/>
          <p:nvPr/>
        </p:nvSpPr>
        <p:spPr>
          <a:xfrm>
            <a:off x="5227638" y="3429000"/>
            <a:ext cx="3767662" cy="84613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dirty="0">
                <a:solidFill>
                  <a:srgbClr val="FF0000"/>
                </a:solidFill>
              </a:rPr>
              <a:t>If “yes”, give the name of company/organization. </a:t>
            </a:r>
          </a:p>
          <a:p>
            <a:pPr>
              <a:defRPr/>
            </a:pPr>
            <a:r>
              <a:rPr lang="en-US" sz="1600" dirty="0">
                <a:solidFill>
                  <a:srgbClr val="FF0000"/>
                </a:solidFill>
              </a:rPr>
              <a:t>There is no need to disclose the amount.</a:t>
            </a:r>
            <a:endParaRPr lang="ja-JP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447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142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Tomoyuki Osato</dc:creator>
  <cp:lastModifiedBy>コンベンション リンケージ</cp:lastModifiedBy>
  <cp:revision>9</cp:revision>
  <dcterms:created xsi:type="dcterms:W3CDTF">2020-06-04T00:45:05Z</dcterms:created>
  <dcterms:modified xsi:type="dcterms:W3CDTF">2022-06-14T02:31:03Z</dcterms:modified>
</cp:coreProperties>
</file>