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164" y="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C4F91A10-C910-4A68-9F37-64DDCDF72E3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C70D1E33-1132-4B66-9EAE-6B46FE3DA6A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DD69A4A2-5530-474A-9979-11CB039F90BA}" type="slidenum">
              <a:rPr kumimoji="0" lang="en-US" altLang="ja-JP"/>
              <a:pPr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smtClean="0">
              <a:ea typeface="ＭＳ Ｐゴシック" panose="020B0600070205080204" pitchFamily="50" charset="-128"/>
            </a:endParaRPr>
          </a:p>
        </p:txBody>
      </p:sp>
      <p:sp>
        <p:nvSpPr>
          <p:cNvPr id="4101" name="ヘッダー プレースホルダ 4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ja-JP" altLang="en-US" smtClean="0"/>
              <a:t>様式１</a:t>
            </a:r>
            <a:r>
              <a:rPr kumimoji="0" lang="en-US" altLang="ja-JP" smtClean="0"/>
              <a:t>AB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027DD5-53D0-4B0E-8F77-6D38CB6F12C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6702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AF31FF-8A17-4B6E-AEA6-D4609608C99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1103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D8E2B5-0835-4816-99C8-2EEB974EDDE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7217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65299-AC66-4553-BD81-A7C9ABD700B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57092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4F8F98-19E6-4F6F-A84A-82E6FC1F225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71172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6E96CF-82F2-4E02-BE7E-1C79521C7AF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3295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9E0F6-FF77-4E0F-B426-FA923B3D07B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6619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18634E-7BF0-4307-87EC-CC94C68A4ED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539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26B4A-588A-433C-917D-07EBB841F5A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414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15BBA4-EA3F-4A42-906A-37C29CF9620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02960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A81955-BE98-4226-BF35-26DA8D93351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809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584E558-6BF0-484B-8D4E-E0E89685201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ＭＳ Ｐゴシック" pitchFamily="112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73075" y="1371600"/>
            <a:ext cx="8208000" cy="2520000"/>
          </a:xfrm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600" b="1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</a:t>
            </a:r>
            <a:r>
              <a:rPr lang="ja-JP" altLang="en-US" sz="46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動脈硬化</a:t>
            </a:r>
            <a:r>
              <a:rPr lang="ja-JP" altLang="en-US" sz="4600" b="1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学会　ＣＯ </a:t>
            </a:r>
            <a:r>
              <a:rPr lang="ja-JP" altLang="en-US" sz="4600" b="1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Ｉ 開示</a:t>
            </a:r>
            <a:r>
              <a:rPr lang="en-US" altLang="ja-JP" b="1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br>
              <a:rPr lang="en-US" altLang="ja-JP" b="1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400" b="1" i="1" dirty="0" smtClean="0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ja-JP" altLang="en-US" sz="24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筆頭発表者名</a:t>
            </a:r>
            <a:r>
              <a:rPr lang="ja-JP" altLang="en-US" sz="24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 ○</a:t>
            </a:r>
            <a:r>
              <a:rPr lang="ja-JP" altLang="en-US" sz="24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　○○</a:t>
            </a:r>
            <a:endParaRPr lang="en-US" altLang="ja-JP" sz="2400" dirty="0" smtClean="0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4756150"/>
            <a:ext cx="8167688" cy="1035050"/>
          </a:xfrm>
          <a:ln>
            <a:noFill/>
            <a:miter lim="800000"/>
            <a:headEnd/>
            <a:tailEnd/>
          </a:ln>
        </p:spPr>
        <p:txBody>
          <a:bodyPr/>
          <a:lstStyle/>
          <a:p>
            <a:pPr marL="0" indent="0" algn="ctr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ja-JP" altLang="en-US" sz="28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</a:t>
            </a:r>
            <a:r>
              <a:rPr lang="ja-JP" altLang="en-US" sz="28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発表に関連し</a:t>
            </a:r>
            <a:r>
              <a:rPr lang="ja-JP" altLang="en-US" sz="28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、開示</a:t>
            </a:r>
            <a:r>
              <a:rPr lang="ja-JP" altLang="en-US" sz="28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すべき</a:t>
            </a:r>
            <a:r>
              <a:rPr lang="en-US" altLang="ja-JP" sz="28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CO I </a:t>
            </a:r>
            <a:r>
              <a:rPr lang="ja-JP" altLang="en-US" sz="28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関係に</a:t>
            </a:r>
            <a:r>
              <a:rPr lang="ja-JP" altLang="en-US" sz="28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ある</a:t>
            </a:r>
            <a:endParaRPr lang="en-US" altLang="ja-JP" sz="2800" dirty="0" smtClean="0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0" indent="0" algn="ctr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ja-JP" altLang="en-US" sz="28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企業</a:t>
            </a:r>
            <a:r>
              <a:rPr lang="ja-JP" altLang="en-US" sz="28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などはありません</a:t>
            </a:r>
            <a:r>
              <a:rPr lang="ja-JP" altLang="en-US" sz="28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。</a:t>
            </a:r>
            <a:endParaRPr lang="en-US" altLang="ja-JP" sz="2800" dirty="0" smtClean="0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369888" y="292100"/>
            <a:ext cx="8404225" cy="728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（様式１－Ａ</a:t>
            </a:r>
            <a:r>
              <a:rPr kumimoji="0" lang="ja-JP" altLang="en-US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 </a:t>
            </a:r>
            <a:endParaRPr kumimoji="0" lang="en-US" altLang="ja-JP" sz="2000" dirty="0" smtClean="0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口頭</a:t>
            </a:r>
            <a:r>
              <a:rPr kumimoji="0"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発表におけるＣＯＩ状態の</a:t>
            </a:r>
            <a:r>
              <a:rPr kumimoji="0" lang="ja-JP" altLang="en-US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開示申告</a:t>
            </a:r>
            <a:r>
              <a:rPr kumimoji="0"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すべきＣＯＩ状態がない場合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576</TotalTime>
  <Words>64</Words>
  <Application>Microsoft Office PowerPoint</Application>
  <PresentationFormat>画面に合わせる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ＭＳ Ｐゴシック</vt:lpstr>
      <vt:lpstr>Arial</vt:lpstr>
      <vt:lpstr>Calibri</vt:lpstr>
      <vt:lpstr>Times New Roman</vt:lpstr>
      <vt:lpstr>Office テーマ</vt:lpstr>
      <vt:lpstr>日本動脈硬化学会　ＣＯ Ｉ 開示 　 筆頭発表者名： 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コングレ</dc:creator>
  <cp:lastModifiedBy>Hanae Kito</cp:lastModifiedBy>
  <cp:revision>91</cp:revision>
  <cp:lastPrinted>2010-06-05T13:42:44Z</cp:lastPrinted>
  <dcterms:created xsi:type="dcterms:W3CDTF">2010-06-05T13:17:17Z</dcterms:created>
  <dcterms:modified xsi:type="dcterms:W3CDTF">2020-06-02T02:32:59Z</dcterms:modified>
</cp:coreProperties>
</file>