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30" y="295521"/>
            <a:ext cx="5140569" cy="120938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*When there is no COI</a:t>
            </a:r>
            <a:endParaRPr kumimoji="1" lang="ja-JP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504905"/>
            <a:ext cx="11183814" cy="2703866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kumimoji="1" lang="en-US" altLang="ja-JP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Japanese Society for Rehabilitation Nutrition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of Interest Disclosure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author:</a:t>
            </a:r>
            <a:r>
              <a:rPr kumimoji="1" lang="ja-JP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en-US" altLang="ja-JP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○○○○　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E2119521-A0F7-01DA-3CCD-2007401F0F26}"/>
              </a:ext>
            </a:extLst>
          </p:cNvPr>
          <p:cNvSpPr txBox="1">
            <a:spLocks/>
          </p:cNvSpPr>
          <p:nvPr/>
        </p:nvSpPr>
        <p:spPr>
          <a:xfrm>
            <a:off x="684041" y="4476614"/>
            <a:ext cx="108239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companies or other entities with conflicts of interest that should be disclosed in connection with this presentation.</a:t>
            </a:r>
            <a:endParaRPr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5700155" y="183554"/>
            <a:ext cx="6359771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insert after the title slide.</a:t>
            </a:r>
          </a:p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the red text when you present your presentation.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15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43" y="59266"/>
            <a:ext cx="5140569" cy="901466"/>
          </a:xfrm>
        </p:spPr>
        <p:txBody>
          <a:bodyPr anchor="t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*When there is a COI</a:t>
            </a:r>
            <a:endParaRPr kumimoji="1"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171469"/>
            <a:ext cx="11183814" cy="5095684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endParaRPr kumimoji="1" lang="en-US" altLang="ja-JP" sz="8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Japanese Society for Rehabilitation Nutrition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of Interest Disclosure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author:</a:t>
            </a: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○○○○　</a:t>
            </a:r>
            <a:r>
              <a:rPr kumimoji="1"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kumimoji="1" lang="en-US" altLang="ja-JP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Companies, etc. with conflicts of interest that should be 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kumimoji="1" lang="en-US" altLang="ja-JP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disclosed in connection with this presentation</a:t>
            </a:r>
            <a:r>
              <a:rPr kumimoji="1" lang="ja-JP" alt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(Detailed information)</a:t>
            </a:r>
            <a:endParaRPr kumimoji="1" lang="en-US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xmlns="" id="{37BEC735-01F5-7AAC-A948-04DF0136F191}"/>
              </a:ext>
            </a:extLst>
          </p:cNvPr>
          <p:cNvSpPr txBox="1">
            <a:spLocks/>
          </p:cNvSpPr>
          <p:nvPr/>
        </p:nvSpPr>
        <p:spPr>
          <a:xfrm>
            <a:off x="345242" y="6362726"/>
            <a:ext cx="11183813" cy="436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en-US" altLang="ja-JP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disclose the required information (e.g., applicable conflicts of interest and the name of the company).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9A0215BB-E55A-8366-8195-077A612A5500}"/>
              </a:ext>
            </a:extLst>
          </p:cNvPr>
          <p:cNvSpPr txBox="1">
            <a:spLocks/>
          </p:cNvSpPr>
          <p:nvPr/>
        </p:nvSpPr>
        <p:spPr>
          <a:xfrm>
            <a:off x="5832229" y="0"/>
            <a:ext cx="6359771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insert after the title slide.</a:t>
            </a:r>
          </a:p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the red text when you present your presentation.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08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112</Words>
  <Application>Microsoft Office PowerPoint</Application>
  <PresentationFormat>ユーザー設定</PresentationFormat>
  <Paragraphs>20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*When there is no COI</vt:lpstr>
      <vt:lpstr>*When there is a COI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Ace</cp:lastModifiedBy>
  <cp:revision>5</cp:revision>
  <dcterms:created xsi:type="dcterms:W3CDTF">2022-05-26T05:12:37Z</dcterms:created>
  <dcterms:modified xsi:type="dcterms:W3CDTF">2023-01-13T08:18:06Z</dcterms:modified>
</cp:coreProperties>
</file>