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FF0000"/>
                </a:solidFill>
              </a:rPr>
              <a:t>発表にあたっての利益相反開示方法</a:t>
            </a:r>
            <a:r>
              <a:rPr kumimoji="1" lang="en-US" altLang="ja-JP" sz="2400" dirty="0">
                <a:solidFill>
                  <a:srgbClr val="FF0000"/>
                </a:solidFill>
              </a:rPr>
              <a:t/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r>
              <a:rPr kumimoji="1" lang="ja-JP" altLang="en-US" sz="27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7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700" b="1" u="sng" dirty="0">
                <a:solidFill>
                  <a:srgbClr val="FF0000"/>
                </a:solidFill>
              </a:rPr>
              <a:t>開示情報がない場合</a:t>
            </a:r>
            <a:r>
              <a:rPr kumimoji="1" lang="en-US" altLang="ja-JP" sz="2400" dirty="0">
                <a:solidFill>
                  <a:srgbClr val="FF0000"/>
                </a:solidFill>
              </a:rPr>
              <a:t/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871221"/>
            <a:ext cx="11183814" cy="2337550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3800" b="1" dirty="0"/>
              <a:t>日本リハビリテーション栄養学会　利益相反開示</a:t>
            </a:r>
            <a:endParaRPr kumimoji="1" lang="en-US" altLang="ja-JP" sz="38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800" b="1" dirty="0"/>
              <a:t>筆頭演者名：〇〇　〇〇</a:t>
            </a:r>
            <a:endParaRPr kumimoji="1" lang="ja-JP" altLang="en-US" sz="3800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本演題発表に関連し、開示すべき利益相反関係にある企業等はありません。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188" y="291714"/>
            <a:ext cx="5139982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xmlns="" val="100015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発表にあたっての利益相反開示方法</a:t>
            </a:r>
            <a:r>
              <a:rPr kumimoji="1" lang="en-US" altLang="ja-JP" sz="2000" dirty="0">
                <a:solidFill>
                  <a:srgbClr val="FF0000"/>
                </a:solidFill>
              </a:rPr>
              <a:t/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r>
              <a:rPr kumimoji="1" lang="ja-JP" altLang="en-US" sz="20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開示情報がある場合</a:t>
            </a:r>
            <a:r>
              <a:rPr kumimoji="1" lang="en-US" altLang="ja-JP" sz="2000" dirty="0">
                <a:solidFill>
                  <a:srgbClr val="FF0000"/>
                </a:solidFill>
              </a:rPr>
              <a:t/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960732"/>
            <a:ext cx="11183814" cy="548819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kumimoji="1" lang="ja-JP" altLang="en-US" sz="3600" b="1" dirty="0"/>
              <a:t>日本リハビリテーション栄養学会　利益相反開示</a:t>
            </a:r>
            <a:endParaRPr kumimoji="1" lang="en-US" altLang="ja-JP" sz="36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3600" b="1" dirty="0"/>
              <a:t>筆頭演者名：〇〇　〇〇</a:t>
            </a:r>
            <a:endParaRPr lang="en-US" altLang="ja-JP" sz="3600" b="1" dirty="0"/>
          </a:p>
          <a:p>
            <a:pPr marL="0" indent="0" algn="ctr">
              <a:lnSpc>
                <a:spcPct val="150000"/>
              </a:lnSpc>
              <a:spcAft>
                <a:spcPts val="1200"/>
              </a:spcAft>
              <a:buNone/>
            </a:pPr>
            <a:r>
              <a:rPr kumimoji="1" lang="ja-JP" altLang="en-US" sz="2200" b="1" u="sng" dirty="0"/>
              <a:t>本演題発表に関し、開示すべき利益相反関係にある企業等：</a:t>
            </a:r>
            <a:endParaRPr kumimoji="1" lang="en-US" altLang="ja-JP" sz="2200" b="1" u="sng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株顧問：</a:t>
            </a:r>
            <a:r>
              <a:rPr lang="en-US" altLang="ja-JP" sz="2000" dirty="0"/>
              <a:t>		</a:t>
            </a:r>
            <a:r>
              <a:rPr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保有・利益：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特許使用料：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講演料：</a:t>
            </a:r>
            <a:r>
              <a:rPr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原稿料：</a:t>
            </a:r>
            <a:r>
              <a:rPr kumimoji="1"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受託研究・共同研究費：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奨学寄附金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寄附講座所属：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贈答品等の報酬：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0" indent="0" algn="ctr">
              <a:lnSpc>
                <a:spcPct val="150000"/>
              </a:lnSpc>
              <a:buNone/>
            </a:pPr>
            <a:endParaRPr kumimoji="1" lang="ja-JP" altLang="en-US" sz="2000" b="1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775" y="33171"/>
            <a:ext cx="5139982" cy="711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xmlns="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3" y="6362726"/>
            <a:ext cx="8284574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ja-JP" altLang="en-US" sz="18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発表にあたっての利益相反開示方法 ＊COI開示情報がない場合 </vt:lpstr>
      <vt:lpstr>発表にあたっての利益相反開示方法 ＊COI開示情報がある場合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Ace</cp:lastModifiedBy>
  <cp:revision>5</cp:revision>
  <dcterms:created xsi:type="dcterms:W3CDTF">2022-05-26T05:12:37Z</dcterms:created>
  <dcterms:modified xsi:type="dcterms:W3CDTF">2023-01-13T08:18:14Z</dcterms:modified>
</cp:coreProperties>
</file>