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  <p:sldMasterId id="2147483767" r:id="rId2"/>
    <p:sldMasterId id="2147483790" r:id="rId3"/>
  </p:sldMasterIdLst>
  <p:sldIdLst>
    <p:sldId id="256" r:id="rId4"/>
    <p:sldId id="257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3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9FAEBD-589D-80E6-CF1F-13F4345CA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44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CBD409-9C52-1CC2-2C22-560490662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26964"/>
            <a:ext cx="9144000" cy="1247668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B180105-8F82-4DAF-038E-DA80B8F25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D5F895C-5040-1530-8085-5A3011209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844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（平行線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2C62AB-C0A0-E87D-742A-95BC27C8A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67326"/>
            <a:ext cx="12192000" cy="194831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4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A584D6-9962-2F11-6197-28454235C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54905"/>
            <a:ext cx="10515600" cy="1435769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41F0586-A97B-3E48-1964-A3F41118FB75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9050" cap="sq">
            <a:solidFill>
              <a:schemeClr val="accent6">
                <a:lumMod val="50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B5D5A419-7A2C-B2A5-7461-EA478F034942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1219200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447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2C62AB-C0A0-E87D-742A-95BC27C8A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9"/>
            <a:ext cx="12192000" cy="17192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4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A584D6-9962-2F11-6197-28454235C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54905"/>
            <a:ext cx="10515600" cy="1435769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20347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5832BD-390E-5556-53E5-CFF78B01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000" y="1129557"/>
            <a:ext cx="10548000" cy="504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7B56D-6CE8-D323-AD61-DBBC2E4E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A86C8-6EC3-1627-DEB3-BCDFE3CA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779A9-FB71-D12D-F483-07ACA98C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17EA6388-7455-038F-2827-1C5F09D45BF2}"/>
              </a:ext>
            </a:extLst>
          </p:cNvPr>
          <p:cNvCxnSpPr>
            <a:cxnSpLocks/>
          </p:cNvCxnSpPr>
          <p:nvPr/>
        </p:nvCxnSpPr>
        <p:spPr>
          <a:xfrm rot="16200000">
            <a:off x="-84960" y="443186"/>
            <a:ext cx="720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タイトル プレースホルダー 1">
            <a:extLst>
              <a:ext uri="{FF2B5EF4-FFF2-40B4-BE49-F238E27FC236}">
                <a16:creationId xmlns:a16="http://schemas.microsoft.com/office/drawing/2014/main" id="{6CDA487E-348A-0135-7531-8153A804A239}"/>
              </a:ext>
            </a:extLst>
          </p:cNvPr>
          <p:cNvSpPr txBox="1">
            <a:spLocks/>
          </p:cNvSpPr>
          <p:nvPr/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87353BE-2E5C-DF2D-09C4-1E043E1DF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55261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（ref提示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0" y="1124744"/>
            <a:ext cx="10972800" cy="406283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Clr>
                <a:schemeClr val="tx1">
                  <a:lumMod val="50000"/>
                </a:schemeClr>
              </a:buClr>
              <a:buFont typeface="Wingdings" panose="05000000000000000000" pitchFamily="2" charset="2"/>
              <a:buNone/>
              <a:defRPr sz="24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0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000">
                <a:solidFill>
                  <a:schemeClr val="tx1"/>
                </a:solidFill>
              </a:defRPr>
            </a:lvl4pPr>
            <a:lvl5pPr>
              <a:lnSpc>
                <a:spcPct val="150000"/>
              </a:lnSpc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76D7A33-2293-F39A-FBC8-09986192A4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1" y="5510213"/>
            <a:ext cx="10972800" cy="846138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33DCBD2-1163-648A-0FBD-88B2EC04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10" name="日付プレースホルダー 9">
            <a:extLst>
              <a:ext uri="{FF2B5EF4-FFF2-40B4-BE49-F238E27FC236}">
                <a16:creationId xmlns:a16="http://schemas.microsoft.com/office/drawing/2014/main" id="{15F5A2C7-FE1F-F307-2F0A-2EE88B7E189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11" name="フッター プレースホルダー 10">
            <a:extLst>
              <a:ext uri="{FF2B5EF4-FFF2-40B4-BE49-F238E27FC236}">
                <a16:creationId xmlns:a16="http://schemas.microsoft.com/office/drawing/2014/main" id="{498C1D6C-DD37-1544-47A6-36AE2072CC0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09C1C4EA-3954-7B49-2E3C-6EAC0391F62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88457046-FBAE-6448-F0CC-EC8A31E83354}"/>
              </a:ext>
            </a:extLst>
          </p:cNvPr>
          <p:cNvCxnSpPr>
            <a:cxnSpLocks/>
          </p:cNvCxnSpPr>
          <p:nvPr/>
        </p:nvCxnSpPr>
        <p:spPr>
          <a:xfrm rot="16200000">
            <a:off x="-84960" y="443186"/>
            <a:ext cx="720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55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比較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3BD7E1-A2B5-0CFE-FF8C-6CBC3C077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32365"/>
            <a:ext cx="5181600" cy="504000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84DB75F-DCE3-FF1B-F687-468BD3A41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32365"/>
            <a:ext cx="5181600" cy="504000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82BA76-E198-9285-27C1-E2ED453F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2F66EE-EA52-1195-2AFD-BD59F6509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C7637B-67FC-3319-1BF1-849657710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10" name="タイトル プレースホルダー 1">
            <a:extLst>
              <a:ext uri="{FF2B5EF4-FFF2-40B4-BE49-F238E27FC236}">
                <a16:creationId xmlns:a16="http://schemas.microsoft.com/office/drawing/2014/main" id="{0DF83AE9-D796-B758-33E2-5E20D42F0A72}"/>
              </a:ext>
            </a:extLst>
          </p:cNvPr>
          <p:cNvSpPr txBox="1">
            <a:spLocks/>
          </p:cNvSpPr>
          <p:nvPr/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7E7E64D-B6A6-8560-8C0F-B8801F695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DE194130-7FB2-B77E-590E-62F93657935B}"/>
              </a:ext>
            </a:extLst>
          </p:cNvPr>
          <p:cNvCxnSpPr>
            <a:cxnSpLocks/>
          </p:cNvCxnSpPr>
          <p:nvPr/>
        </p:nvCxnSpPr>
        <p:spPr>
          <a:xfrm rot="16200000">
            <a:off x="-84960" y="443186"/>
            <a:ext cx="720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84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比較コンテンツ（見出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2C8D7B-C967-DE79-5E87-5F6095DFA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31320"/>
            <a:ext cx="5157787" cy="661621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87672E9-A4F1-24C1-FA60-717CAE257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06494"/>
            <a:ext cx="5157787" cy="4283169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CA8D61C-6963-2202-21D5-1A550EF25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31320"/>
            <a:ext cx="5183188" cy="661621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A0A7BFB-5270-BBED-A808-DF4A011BB9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06494"/>
            <a:ext cx="5183188" cy="4283169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4094B5-C823-3B4C-F30B-C6652B028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11450D6-73B9-70CD-7C71-CE070B67D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59ED5B9-3EF2-EE20-509B-812890C65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15" name="タイトル プレースホルダー 1">
            <a:extLst>
              <a:ext uri="{FF2B5EF4-FFF2-40B4-BE49-F238E27FC236}">
                <a16:creationId xmlns:a16="http://schemas.microsoft.com/office/drawing/2014/main" id="{7407B8B5-129C-267D-EC3E-0C2E3425FF66}"/>
              </a:ext>
            </a:extLst>
          </p:cNvPr>
          <p:cNvSpPr txBox="1">
            <a:spLocks/>
          </p:cNvSpPr>
          <p:nvPr/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E77D6EE8-A35A-CA91-3C74-4A931AF3A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D1E83CA3-D36C-7DCC-4197-CA04131E15E8}"/>
              </a:ext>
            </a:extLst>
          </p:cNvPr>
          <p:cNvCxnSpPr>
            <a:cxnSpLocks/>
          </p:cNvCxnSpPr>
          <p:nvPr/>
        </p:nvCxnSpPr>
        <p:spPr>
          <a:xfrm rot="16200000">
            <a:off x="-84960" y="443186"/>
            <a:ext cx="720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178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4A64ED-D3AA-72DE-DA52-9AF52632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F1EA-E18F-4377-85A7-3BA4DBF4AA86}" type="datetime4">
              <a:rPr kumimoji="1" lang="ja-JP" altLang="en-US" smtClean="0"/>
              <a:t>2026年10月6日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545E6A-9F36-891A-6B44-146F7DB76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3D75DA-7867-4C80-F880-75A6C98C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8" name="タイトル プレースホルダー 1">
            <a:extLst>
              <a:ext uri="{FF2B5EF4-FFF2-40B4-BE49-F238E27FC236}">
                <a16:creationId xmlns:a16="http://schemas.microsoft.com/office/drawing/2014/main" id="{BE023C76-5DA4-661C-7B81-0933F3BDA9F5}"/>
              </a:ext>
            </a:extLst>
          </p:cNvPr>
          <p:cNvSpPr txBox="1">
            <a:spLocks/>
          </p:cNvSpPr>
          <p:nvPr/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53159B72-DA41-041E-9DC6-6F76591A286F}"/>
              </a:ext>
            </a:extLst>
          </p:cNvPr>
          <p:cNvCxnSpPr>
            <a:cxnSpLocks/>
          </p:cNvCxnSpPr>
          <p:nvPr/>
        </p:nvCxnSpPr>
        <p:spPr>
          <a:xfrm rot="16200000">
            <a:off x="-84960" y="443186"/>
            <a:ext cx="720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タイトル 11">
            <a:extLst>
              <a:ext uri="{FF2B5EF4-FFF2-40B4-BE49-F238E27FC236}">
                <a16:creationId xmlns:a16="http://schemas.microsoft.com/office/drawing/2014/main" id="{0B51D035-EB57-02F6-ABE4-38A3C7B40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461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（下位項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5832BD-390E-5556-53E5-CFF78B01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000" y="753036"/>
            <a:ext cx="10548000" cy="5416521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7B56D-6CE8-D323-AD61-DBBC2E4E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A86C8-6EC3-1627-DEB3-BCDFE3CA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779A9-FB71-D12D-F483-07ACA98C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17EA6388-7455-038F-2827-1C5F09D45BF2}"/>
              </a:ext>
            </a:extLst>
          </p:cNvPr>
          <p:cNvCxnSpPr>
            <a:cxnSpLocks/>
          </p:cNvCxnSpPr>
          <p:nvPr/>
        </p:nvCxnSpPr>
        <p:spPr>
          <a:xfrm flipH="1">
            <a:off x="235426" y="455139"/>
            <a:ext cx="11721148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D87353BE-2E5C-DF2D-09C4-1E043E1DF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2" y="83186"/>
            <a:ext cx="11721148" cy="371949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5317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とコンテンツ（下位項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7B56D-6CE8-D323-AD61-DBBC2E4E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A86C8-6EC3-1627-DEB3-BCDFE3CA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779A9-FB71-D12D-F483-07ACA98C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17EA6388-7455-038F-2827-1C5F09D45BF2}"/>
              </a:ext>
            </a:extLst>
          </p:cNvPr>
          <p:cNvCxnSpPr>
            <a:cxnSpLocks/>
          </p:cNvCxnSpPr>
          <p:nvPr/>
        </p:nvCxnSpPr>
        <p:spPr>
          <a:xfrm flipH="1">
            <a:off x="235426" y="455139"/>
            <a:ext cx="11721148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D87353BE-2E5C-DF2D-09C4-1E043E1DF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2" y="83186"/>
            <a:ext cx="11721148" cy="371949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231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つき三段論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5832BD-390E-5556-53E5-CFF78B01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18" y="753035"/>
            <a:ext cx="9000000" cy="1512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7B56D-6CE8-D323-AD61-DBBC2E4E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A86C8-6EC3-1627-DEB3-BCDFE3CA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779A9-FB71-D12D-F483-07ACA98C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17EA6388-7455-038F-2827-1C5F09D45BF2}"/>
              </a:ext>
            </a:extLst>
          </p:cNvPr>
          <p:cNvCxnSpPr>
            <a:cxnSpLocks/>
          </p:cNvCxnSpPr>
          <p:nvPr/>
        </p:nvCxnSpPr>
        <p:spPr>
          <a:xfrm flipH="1">
            <a:off x="235426" y="455139"/>
            <a:ext cx="11721148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D87353BE-2E5C-DF2D-09C4-1E043E1DF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2" y="83186"/>
            <a:ext cx="11721148" cy="371949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756DAA1A-12F9-89B8-74A3-F990B0D4F01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10118" y="2716949"/>
            <a:ext cx="9000000" cy="1512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4CE03EC2-1369-12E7-18D7-00180A2F76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510118" y="4656967"/>
            <a:ext cx="9000000" cy="1620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pic>
        <p:nvPicPr>
          <p:cNvPr id="11" name="グラフィックス 10">
            <a:extLst>
              <a:ext uri="{FF2B5EF4-FFF2-40B4-BE49-F238E27FC236}">
                <a16:creationId xmlns:a16="http://schemas.microsoft.com/office/drawing/2014/main" id="{6E945368-0534-ABC7-62D8-8EE4F6774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509884"/>
            <a:ext cx="12192000" cy="398184"/>
          </a:xfrm>
          <a:prstGeom prst="rect">
            <a:avLst/>
          </a:prstGeom>
        </p:spPr>
      </p:pic>
      <p:pic>
        <p:nvPicPr>
          <p:cNvPr id="12" name="グラフィックス 11">
            <a:extLst>
              <a:ext uri="{FF2B5EF4-FFF2-40B4-BE49-F238E27FC236}">
                <a16:creationId xmlns:a16="http://schemas.microsoft.com/office/drawing/2014/main" id="{C619DFA7-DDD0-3173-5EFE-BCC6872C9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487278"/>
            <a:ext cx="12192000" cy="39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71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orient="horz" pos="1593">
          <p15:clr>
            <a:srgbClr val="FBAE40"/>
          </p15:clr>
        </p15:guide>
        <p15:guide id="3" orient="horz" pos="2840">
          <p15:clr>
            <a:srgbClr val="FBAE40"/>
          </p15:clr>
        </p15:guide>
        <p15:guide id="4" pos="1481">
          <p15:clr>
            <a:srgbClr val="FBAE40"/>
          </p15:clr>
        </p15:guide>
        <p15:guide id="5" orient="horz" pos="408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つき三段論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5832BD-390E-5556-53E5-CFF78B01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18" y="553994"/>
            <a:ext cx="9000000" cy="1512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7B56D-6CE8-D323-AD61-DBBC2E4E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A86C8-6EC3-1627-DEB3-BCDFE3CA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779A9-FB71-D12D-F483-07ACA98C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756DAA1A-12F9-89B8-74A3-F990B0D4F01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10118" y="2644046"/>
            <a:ext cx="9000000" cy="1512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4CE03EC2-1369-12E7-18D7-00180A2F76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510118" y="4734342"/>
            <a:ext cx="9000000" cy="1620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pic>
        <p:nvPicPr>
          <p:cNvPr id="11" name="グラフィックス 10">
            <a:extLst>
              <a:ext uri="{FF2B5EF4-FFF2-40B4-BE49-F238E27FC236}">
                <a16:creationId xmlns:a16="http://schemas.microsoft.com/office/drawing/2014/main" id="{6E945368-0534-ABC7-62D8-8EE4F6774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329411"/>
            <a:ext cx="12192000" cy="398184"/>
          </a:xfrm>
          <a:prstGeom prst="rect">
            <a:avLst/>
          </a:prstGeom>
        </p:spPr>
      </p:pic>
      <p:pic>
        <p:nvPicPr>
          <p:cNvPr id="12" name="グラフィックス 11">
            <a:extLst>
              <a:ext uri="{FF2B5EF4-FFF2-40B4-BE49-F238E27FC236}">
                <a16:creationId xmlns:a16="http://schemas.microsoft.com/office/drawing/2014/main" id="{C619DFA7-DDD0-3173-5EFE-BCC6872C9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385372"/>
            <a:ext cx="12192000" cy="39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56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orient="horz" pos="1480">
          <p15:clr>
            <a:srgbClr val="FBAE40"/>
          </p15:clr>
        </p15:guide>
        <p15:guide id="3" orient="horz" pos="2772">
          <p15:clr>
            <a:srgbClr val="FBAE40"/>
          </p15:clr>
        </p15:guide>
        <p15:guide id="4" pos="148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コンテンツ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5"/>
          <p:cNvSpPr>
            <a:spLocks noGrp="1"/>
          </p:cNvSpPr>
          <p:nvPr>
            <p:ph type="body" sz="quarter" idx="12"/>
          </p:nvPr>
        </p:nvSpPr>
        <p:spPr>
          <a:xfrm>
            <a:off x="609597" y="363535"/>
            <a:ext cx="10992000" cy="28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0FAB33-F97D-5246-FE24-1927A069E14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8B61AF71-6219-816F-3D34-29AA6B90BF8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FC3EAE2D-B5A1-2BBC-E2B0-4D83D327FE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2" name="テキスト プレースホルダー 5">
            <a:extLst>
              <a:ext uri="{FF2B5EF4-FFF2-40B4-BE49-F238E27FC236}">
                <a16:creationId xmlns:a16="http://schemas.microsoft.com/office/drawing/2014/main" id="{F1A840BF-8CE9-BCFA-B111-E8B750737B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0000" y="3429000"/>
            <a:ext cx="10992000" cy="28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7585953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コンテンツ上下_図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5"/>
          <p:cNvSpPr>
            <a:spLocks noGrp="1"/>
          </p:cNvSpPr>
          <p:nvPr>
            <p:ph type="body" sz="quarter" idx="12"/>
          </p:nvPr>
        </p:nvSpPr>
        <p:spPr>
          <a:xfrm>
            <a:off x="3532085" y="363535"/>
            <a:ext cx="8069511" cy="28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0FAB33-F97D-5246-FE24-1927A069E14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8B61AF71-6219-816F-3D34-29AA6B90BF8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FC3EAE2D-B5A1-2BBC-E2B0-4D83D327FE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2" name="テキスト プレースホルダー 5">
            <a:extLst>
              <a:ext uri="{FF2B5EF4-FFF2-40B4-BE49-F238E27FC236}">
                <a16:creationId xmlns:a16="http://schemas.microsoft.com/office/drawing/2014/main" id="{F1A840BF-8CE9-BCFA-B111-E8B750737B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32084" y="3429000"/>
            <a:ext cx="8059915" cy="28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" name="コンテンツ プレースホルダー 9">
            <a:extLst>
              <a:ext uri="{FF2B5EF4-FFF2-40B4-BE49-F238E27FC236}">
                <a16:creationId xmlns:a16="http://schemas.microsoft.com/office/drawing/2014/main" id="{A58892A8-2C17-6770-29BB-12A1D5508A3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9597" y="363535"/>
            <a:ext cx="2880000" cy="288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2" name="コンテンツ プレースホルダー 9">
            <a:extLst>
              <a:ext uri="{FF2B5EF4-FFF2-40B4-BE49-F238E27FC236}">
                <a16:creationId xmlns:a16="http://schemas.microsoft.com/office/drawing/2014/main" id="{CA75DDDB-69C1-D386-DFA7-35DCFC5F474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9597" y="3429000"/>
            <a:ext cx="2880000" cy="288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185183963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pos="220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3BD7E1-A2B5-0CFE-FF8C-6CBC3C077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0899" y="336885"/>
            <a:ext cx="4752469" cy="5779333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84DB75F-DCE3-FF1B-F687-468BD3A41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4105" y="336886"/>
            <a:ext cx="6476997" cy="5779332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82BA76-E198-9285-27C1-E2ED453F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2F66EE-EA52-1195-2AFD-BD59F6509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C7637B-67FC-3319-1BF1-849657710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35186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コンテンツメイン+上部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5"/>
          <p:cNvSpPr>
            <a:spLocks noGrp="1"/>
          </p:cNvSpPr>
          <p:nvPr>
            <p:ph type="body" sz="quarter" idx="12"/>
          </p:nvPr>
        </p:nvSpPr>
        <p:spPr>
          <a:xfrm>
            <a:off x="609597" y="1075764"/>
            <a:ext cx="10992000" cy="5263771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F2E096E-AFD3-4A3B-0145-DD4BC98E5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68804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3617660-FBCE-936A-32FC-4EB17A680A2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10191C8-DD11-2435-93DF-25B1BB4E12A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83325FD-E43A-B69B-9EA5-3A86C9A35A1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8823551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CDAD9C1-6A79-071B-09F8-DC618AFE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18B3-EB9C-424C-90C4-44EF6F4E6995}" type="datetime4">
              <a:rPr kumimoji="1" lang="ja-JP" altLang="en-US" smtClean="0"/>
              <a:t>2026年10月6日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6A21F64-39C4-2B11-52F6-CF0BFD9D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C0A519-C7A8-99E9-ECE0-3287C701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9035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白紙（タイトルあ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2E096E-AFD3-4A3B-0145-DD4BC98E5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68804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B4DA7A-FDDA-5ACA-3A95-C82EC8D6D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FB13F01-9C1D-DD37-EF76-899800713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665AE8C-2132-B9C3-CA4B-8E1142EB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09522127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左_タイトルとコンテンツ・右_詳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2002B5-7C2B-A7B4-380B-0E035F375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06" y="457200"/>
            <a:ext cx="4427120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53C4D5F-2C72-1395-BB3A-AE712B206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8989" y="457200"/>
            <a:ext cx="6898105" cy="5407119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AB7DAEA-9D33-7C68-939E-842122363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4906" y="2057400"/>
            <a:ext cx="4427119" cy="38115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5EEE8F2-7353-B46E-DEDE-EBD19570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4E48BB-FB1A-18F9-7232-05BFB223D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D35E42-9219-7E39-9706-314B2F9E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0469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A6FBF6C-38BC-A14D-326D-FCF496A8B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1D79C6-DAEE-EC8E-2A68-636B389B3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65BD75-034D-F9E1-A418-283AFA1C2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2F114E-E46B-24D9-FDD3-49AC49EF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タイトル プレースホルダー 1">
            <a:extLst>
              <a:ext uri="{FF2B5EF4-FFF2-40B4-BE49-F238E27FC236}">
                <a16:creationId xmlns:a16="http://schemas.microsoft.com/office/drawing/2014/main" id="{3E9628DB-202C-A5DE-3C99-7DD2EC869222}"/>
              </a:ext>
            </a:extLst>
          </p:cNvPr>
          <p:cNvSpPr txBox="1">
            <a:spLocks/>
          </p:cNvSpPr>
          <p:nvPr/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8" name="タイトル 7">
            <a:extLst>
              <a:ext uri="{FF2B5EF4-FFF2-40B4-BE49-F238E27FC236}">
                <a16:creationId xmlns:a16="http://schemas.microsoft.com/office/drawing/2014/main" id="{AC5B22E8-361C-ACA5-003F-3A9BF8900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5208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1869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A9AAF3D-B871-E33B-9519-86B47311C0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705474" y="365125"/>
            <a:ext cx="214162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42D0E7-02C1-CE92-1642-6624ECCEE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44905" y="365125"/>
            <a:ext cx="921619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FCA287-8769-A02C-2B90-D9B8FD1FB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771015-C7E5-360B-7808-8A17C2DEA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84801D-F45B-13DF-F8F8-DB05526E5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7229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3BD7E1-A2B5-0CFE-FF8C-6CBC3C077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885" y="1132365"/>
            <a:ext cx="5400000" cy="504000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84DB75F-DCE3-FF1B-F687-468BD3A41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117" y="1103750"/>
            <a:ext cx="5400000" cy="504000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82BA76-E198-9285-27C1-E2ED453F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2F66EE-EA52-1195-2AFD-BD59F6509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C7637B-67FC-3319-1BF1-849657710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7E7E64D-B6A6-8560-8C0F-B8801F695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700664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/>
          </p:nvPr>
        </p:nvSpPr>
        <p:spPr>
          <a:xfrm>
            <a:off x="609597" y="363536"/>
            <a:ext cx="10992000" cy="5976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2" name="スライド番号プレースホルダー 11">
            <a:extLst>
              <a:ext uri="{FF2B5EF4-FFF2-40B4-BE49-F238E27FC236}">
                <a16:creationId xmlns:a16="http://schemas.microsoft.com/office/drawing/2014/main" id="{3947E5BF-B6E4-00F0-862E-07F6753F3F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707906" y="6492875"/>
            <a:ext cx="484094" cy="365125"/>
          </a:xfrm>
        </p:spPr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798518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タイトルとコンテンツ（下位項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5832BD-390E-5556-53E5-CFF78B01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000" y="753036"/>
            <a:ext cx="11160000" cy="5416521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7B56D-6CE8-D323-AD61-DBBC2E4E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A86C8-6EC3-1627-DEB3-BCDFE3CA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779A9-FB71-D12D-F483-07ACA98C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17EA6388-7455-038F-2827-1C5F09D45BF2}"/>
              </a:ext>
            </a:extLst>
          </p:cNvPr>
          <p:cNvCxnSpPr>
            <a:cxnSpLocks/>
          </p:cNvCxnSpPr>
          <p:nvPr/>
        </p:nvCxnSpPr>
        <p:spPr>
          <a:xfrm flipH="1">
            <a:off x="235426" y="455139"/>
            <a:ext cx="11721148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D87353BE-2E5C-DF2D-09C4-1E043E1DF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2" y="83186"/>
            <a:ext cx="11721148" cy="371949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10537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5832BD-390E-5556-53E5-CFF78B01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000" y="1129557"/>
            <a:ext cx="10548000" cy="504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7B56D-6CE8-D323-AD61-DBBC2E4E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A86C8-6EC3-1627-DEB3-BCDFE3CA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779A9-FB71-D12D-F483-07ACA98C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3" name="タイトル 12">
            <a:extLst>
              <a:ext uri="{FF2B5EF4-FFF2-40B4-BE49-F238E27FC236}">
                <a16:creationId xmlns:a16="http://schemas.microsoft.com/office/drawing/2014/main" id="{112111D1-CA0D-25B0-5916-161160722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0D172472-2799-8941-0E1F-244712D53D9A}"/>
              </a:ext>
            </a:extLst>
          </p:cNvPr>
          <p:cNvCxnSpPr>
            <a:cxnSpLocks/>
          </p:cNvCxnSpPr>
          <p:nvPr/>
        </p:nvCxnSpPr>
        <p:spPr>
          <a:xfrm>
            <a:off x="221293" y="828976"/>
            <a:ext cx="1174941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3687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3BD7E1-A2B5-0CFE-FF8C-6CBC3C077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32365"/>
            <a:ext cx="5181600" cy="504000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84DB75F-DCE3-FF1B-F687-468BD3A41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32365"/>
            <a:ext cx="5181600" cy="504000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82BA76-E198-9285-27C1-E2ED453F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2F66EE-EA52-1195-2AFD-BD59F6509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C7637B-67FC-3319-1BF1-849657710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タイトル 10">
            <a:extLst>
              <a:ext uri="{FF2B5EF4-FFF2-40B4-BE49-F238E27FC236}">
                <a16:creationId xmlns:a16="http://schemas.microsoft.com/office/drawing/2014/main" id="{B391A3BE-C7A5-C9C6-7255-8362C961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036310A-44AC-8564-0E71-2FF2584AE835}"/>
              </a:ext>
            </a:extLst>
          </p:cNvPr>
          <p:cNvCxnSpPr>
            <a:cxnSpLocks/>
          </p:cNvCxnSpPr>
          <p:nvPr/>
        </p:nvCxnSpPr>
        <p:spPr>
          <a:xfrm>
            <a:off x="221293" y="828976"/>
            <a:ext cx="1174941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5015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2C8D7B-C967-DE79-5E87-5F6095DFA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31320"/>
            <a:ext cx="5157787" cy="661621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87672E9-A4F1-24C1-FA60-717CAE257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06494"/>
            <a:ext cx="5157787" cy="4283169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CA8D61C-6963-2202-21D5-1A550EF25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31320"/>
            <a:ext cx="5183188" cy="661621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A0A7BFB-5270-BBED-A808-DF4A011BB9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06494"/>
            <a:ext cx="5183188" cy="4283169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4094B5-C823-3B4C-F30B-C6652B028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11450D6-73B9-70CD-7C71-CE070B67D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59ED5B9-3EF2-EE20-509B-812890C65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6" name="タイトル 15">
            <a:extLst>
              <a:ext uri="{FF2B5EF4-FFF2-40B4-BE49-F238E27FC236}">
                <a16:creationId xmlns:a16="http://schemas.microsoft.com/office/drawing/2014/main" id="{4E5D8AEF-82AB-EABF-C29A-7C2A363EC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BAFCFC55-C9A7-CD2A-4C46-9C398F30FEF7}"/>
              </a:ext>
            </a:extLst>
          </p:cNvPr>
          <p:cNvCxnSpPr>
            <a:cxnSpLocks/>
          </p:cNvCxnSpPr>
          <p:nvPr/>
        </p:nvCxnSpPr>
        <p:spPr>
          <a:xfrm>
            <a:off x="221293" y="828976"/>
            <a:ext cx="1174941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4293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A6265EC0-7B32-39B9-AC29-C689A6B0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F95B3A95-51CA-5933-A482-61B76FDAEAC8}"/>
              </a:ext>
            </a:extLst>
          </p:cNvPr>
          <p:cNvCxnSpPr>
            <a:cxnSpLocks/>
          </p:cNvCxnSpPr>
          <p:nvPr/>
        </p:nvCxnSpPr>
        <p:spPr>
          <a:xfrm>
            <a:off x="221293" y="828976"/>
            <a:ext cx="1174941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1571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A6FBF6C-38BC-A14D-326D-FCF496A8B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1D79C6-DAEE-EC8E-2A68-636B389B3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65BD75-034D-F9E1-A418-283AFA1C2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2F114E-E46B-24D9-FDD3-49AC49EF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タイトル 7">
            <a:extLst>
              <a:ext uri="{FF2B5EF4-FFF2-40B4-BE49-F238E27FC236}">
                <a16:creationId xmlns:a16="http://schemas.microsoft.com/office/drawing/2014/main" id="{B89B3180-89FA-A6BB-9AF8-7A4400729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7747212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タイトルとコンテンツ（ref提示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0" y="1124744"/>
            <a:ext cx="10972800" cy="4062832"/>
          </a:xfrm>
        </p:spPr>
        <p:txBody>
          <a:bodyPr>
            <a:normAutofit/>
          </a:bodyPr>
          <a:lstStyle>
            <a:lvl1pPr marL="342900" indent="-342900">
              <a:spcBef>
                <a:spcPts val="0"/>
              </a:spcBef>
              <a:buClr>
                <a:schemeClr val="tx1">
                  <a:lumMod val="50000"/>
                </a:schemeClr>
              </a:buClr>
              <a:buFont typeface="Wingdings" panose="05000000000000000000" pitchFamily="2" charset="2"/>
              <a:buNone/>
              <a:defRPr sz="24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400">
                <a:solidFill>
                  <a:schemeClr val="tx1"/>
                </a:solidFill>
              </a:defRPr>
            </a:lvl2pPr>
            <a:lvl3pPr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40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40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76D7A33-2293-F39A-FBC8-09986192A4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1" y="5510213"/>
            <a:ext cx="10972800" cy="846138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7" name="タイトル 6">
            <a:extLst>
              <a:ext uri="{FF2B5EF4-FFF2-40B4-BE49-F238E27FC236}">
                <a16:creationId xmlns:a16="http://schemas.microsoft.com/office/drawing/2014/main" id="{A85EAA5E-EEA2-C124-C191-8B9F02279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F418276-A691-3EF6-E775-DA4E286866C0}"/>
              </a:ext>
            </a:extLst>
          </p:cNvPr>
          <p:cNvCxnSpPr>
            <a:cxnSpLocks/>
          </p:cNvCxnSpPr>
          <p:nvPr/>
        </p:nvCxnSpPr>
        <p:spPr>
          <a:xfrm>
            <a:off x="221293" y="828976"/>
            <a:ext cx="1174941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95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9FAEBD-589D-80E6-CF1F-13F4345CA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44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ECBD409-9C52-1CC2-2C22-560490662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26964"/>
            <a:ext cx="9144000" cy="1247668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B180105-8F82-4DAF-038E-DA80B8F25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D5F895C-5040-1530-8085-5A3011209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774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（平行線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2C62AB-C0A0-E87D-742A-95BC27C8A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67326"/>
            <a:ext cx="12192000" cy="194831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4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A584D6-9962-2F11-6197-28454235C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54905"/>
            <a:ext cx="10515600" cy="1435769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41F0586-A97B-3E48-1964-A3F41118FB75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19050" cap="sq">
            <a:solidFill>
              <a:schemeClr val="accent6">
                <a:lumMod val="50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B5D5A419-7A2C-B2A5-7461-EA478F034942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12192000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5177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2C62AB-C0A0-E87D-742A-95BC27C8A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9"/>
            <a:ext cx="12192000" cy="171926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4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A584D6-9962-2F11-6197-28454235C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54905"/>
            <a:ext cx="10515600" cy="1435769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8654459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5832BD-390E-5556-53E5-CFF78B01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000" y="1129557"/>
            <a:ext cx="10548000" cy="504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000"/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7B56D-6CE8-D323-AD61-DBBC2E4E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A86C8-6EC3-1627-DEB3-BCDFE3CA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779A9-FB71-D12D-F483-07ACA98C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タイトル プレースホルダー 1">
            <a:extLst>
              <a:ext uri="{FF2B5EF4-FFF2-40B4-BE49-F238E27FC236}">
                <a16:creationId xmlns:a16="http://schemas.microsoft.com/office/drawing/2014/main" id="{6CDA487E-348A-0135-7531-8153A804A239}"/>
              </a:ext>
            </a:extLst>
          </p:cNvPr>
          <p:cNvSpPr txBox="1">
            <a:spLocks/>
          </p:cNvSpPr>
          <p:nvPr/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87353BE-2E5C-DF2D-09C4-1E043E1DF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C101D92-6E97-81EF-AB3C-06056C35520C}"/>
              </a:ext>
            </a:extLst>
          </p:cNvPr>
          <p:cNvCxnSpPr>
            <a:cxnSpLocks/>
          </p:cNvCxnSpPr>
          <p:nvPr/>
        </p:nvCxnSpPr>
        <p:spPr>
          <a:xfrm>
            <a:off x="221293" y="828976"/>
            <a:ext cx="1174941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7124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（ref提示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9600" y="1124744"/>
            <a:ext cx="10972800" cy="406283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Clr>
                <a:schemeClr val="tx1">
                  <a:lumMod val="50000"/>
                </a:schemeClr>
              </a:buClr>
              <a:buFont typeface="Wingdings" panose="05000000000000000000" pitchFamily="2" charset="2"/>
              <a:buNone/>
              <a:defRPr sz="24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0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0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000">
                <a:solidFill>
                  <a:schemeClr val="tx1"/>
                </a:solidFill>
              </a:defRPr>
            </a:lvl4pPr>
            <a:lvl5pPr>
              <a:lnSpc>
                <a:spcPct val="150000"/>
              </a:lnSpc>
              <a:spcBef>
                <a:spcPts val="0"/>
              </a:spcBef>
              <a:buClr>
                <a:schemeClr val="tx1">
                  <a:lumMod val="50000"/>
                </a:schemeClr>
              </a:buCl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76D7A33-2293-F39A-FBC8-09986192A4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1" y="5510213"/>
            <a:ext cx="10972800" cy="846138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33DCBD2-1163-648A-0FBD-88B2EC04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10" name="日付プレースホルダー 9">
            <a:extLst>
              <a:ext uri="{FF2B5EF4-FFF2-40B4-BE49-F238E27FC236}">
                <a16:creationId xmlns:a16="http://schemas.microsoft.com/office/drawing/2014/main" id="{15F5A2C7-FE1F-F307-2F0A-2EE88B7E189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11" name="フッター プレースホルダー 10">
            <a:extLst>
              <a:ext uri="{FF2B5EF4-FFF2-40B4-BE49-F238E27FC236}">
                <a16:creationId xmlns:a16="http://schemas.microsoft.com/office/drawing/2014/main" id="{498C1D6C-DD37-1544-47A6-36AE2072CC0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スライド番号プレースホルダー 11">
            <a:extLst>
              <a:ext uri="{FF2B5EF4-FFF2-40B4-BE49-F238E27FC236}">
                <a16:creationId xmlns:a16="http://schemas.microsoft.com/office/drawing/2014/main" id="{09C1C4EA-3954-7B49-2E3C-6EAC0391F62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646668-B193-8ABD-9979-2C4913955738}"/>
              </a:ext>
            </a:extLst>
          </p:cNvPr>
          <p:cNvCxnSpPr>
            <a:cxnSpLocks/>
          </p:cNvCxnSpPr>
          <p:nvPr/>
        </p:nvCxnSpPr>
        <p:spPr>
          <a:xfrm>
            <a:off x="221293" y="828976"/>
            <a:ext cx="1174941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8676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比較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3BD7E1-A2B5-0CFE-FF8C-6CBC3C077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32365"/>
            <a:ext cx="5181600" cy="504000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84DB75F-DCE3-FF1B-F687-468BD3A41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32365"/>
            <a:ext cx="5181600" cy="504000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82BA76-E198-9285-27C1-E2ED453F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2F66EE-EA52-1195-2AFD-BD59F6509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C7637B-67FC-3319-1BF1-849657710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タイトル プレースホルダー 1">
            <a:extLst>
              <a:ext uri="{FF2B5EF4-FFF2-40B4-BE49-F238E27FC236}">
                <a16:creationId xmlns:a16="http://schemas.microsoft.com/office/drawing/2014/main" id="{0DF83AE9-D796-B758-33E2-5E20D42F0A72}"/>
              </a:ext>
            </a:extLst>
          </p:cNvPr>
          <p:cNvSpPr txBox="1">
            <a:spLocks/>
          </p:cNvSpPr>
          <p:nvPr/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7E7E64D-B6A6-8560-8C0F-B8801F695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87F4A39-CCB1-97F0-9652-814EE4BDB454}"/>
              </a:ext>
            </a:extLst>
          </p:cNvPr>
          <p:cNvCxnSpPr>
            <a:cxnSpLocks/>
          </p:cNvCxnSpPr>
          <p:nvPr/>
        </p:nvCxnSpPr>
        <p:spPr>
          <a:xfrm>
            <a:off x="221293" y="828976"/>
            <a:ext cx="1174941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4806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比較コンテンツ（見出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2C8D7B-C967-DE79-5E87-5F6095DFA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31320"/>
            <a:ext cx="5157787" cy="661621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87672E9-A4F1-24C1-FA60-717CAE257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06494"/>
            <a:ext cx="5157787" cy="4283169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CA8D61C-6963-2202-21D5-1A550EF25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31320"/>
            <a:ext cx="5183188" cy="661621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A0A7BFB-5270-BBED-A808-DF4A011BB9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06494"/>
            <a:ext cx="5183188" cy="4283169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44094B5-C823-3B4C-F30B-C6652B028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11450D6-73B9-70CD-7C71-CE070B67D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59ED5B9-3EF2-EE20-509B-812890C65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5" name="タイトル プレースホルダー 1">
            <a:extLst>
              <a:ext uri="{FF2B5EF4-FFF2-40B4-BE49-F238E27FC236}">
                <a16:creationId xmlns:a16="http://schemas.microsoft.com/office/drawing/2014/main" id="{7407B8B5-129C-267D-EC3E-0C2E3425FF66}"/>
              </a:ext>
            </a:extLst>
          </p:cNvPr>
          <p:cNvSpPr txBox="1">
            <a:spLocks/>
          </p:cNvSpPr>
          <p:nvPr/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E77D6EE8-A35A-CA91-3C74-4A931AF3A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B4B75147-6F63-2CA8-5086-B5679BD36D96}"/>
              </a:ext>
            </a:extLst>
          </p:cNvPr>
          <p:cNvCxnSpPr>
            <a:cxnSpLocks/>
          </p:cNvCxnSpPr>
          <p:nvPr/>
        </p:nvCxnSpPr>
        <p:spPr>
          <a:xfrm>
            <a:off x="221293" y="828976"/>
            <a:ext cx="1174941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7080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4A64ED-D3AA-72DE-DA52-9AF52632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F1EA-E18F-4377-85A7-3BA4DBF4AA86}" type="datetime4">
              <a:rPr kumimoji="1" lang="ja-JP" altLang="en-US" smtClean="0"/>
              <a:t>2026年10月6日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545E6A-9F36-891A-6B44-146F7DB76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3D75DA-7867-4C80-F880-75A6C98C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8" name="タイトル プレースホルダー 1">
            <a:extLst>
              <a:ext uri="{FF2B5EF4-FFF2-40B4-BE49-F238E27FC236}">
                <a16:creationId xmlns:a16="http://schemas.microsoft.com/office/drawing/2014/main" id="{BE023C76-5DA4-661C-7B81-0933F3BDA9F5}"/>
              </a:ext>
            </a:extLst>
          </p:cNvPr>
          <p:cNvSpPr txBox="1">
            <a:spLocks/>
          </p:cNvSpPr>
          <p:nvPr/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12" name="タイトル 11">
            <a:extLst>
              <a:ext uri="{FF2B5EF4-FFF2-40B4-BE49-F238E27FC236}">
                <a16:creationId xmlns:a16="http://schemas.microsoft.com/office/drawing/2014/main" id="{0B51D035-EB57-02F6-ABE4-38A3C7B40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7595CBA8-9CCB-3140-F4D1-A3D7D15C9B85}"/>
              </a:ext>
            </a:extLst>
          </p:cNvPr>
          <p:cNvCxnSpPr>
            <a:cxnSpLocks/>
          </p:cNvCxnSpPr>
          <p:nvPr/>
        </p:nvCxnSpPr>
        <p:spPr>
          <a:xfrm>
            <a:off x="221293" y="828976"/>
            <a:ext cx="11749414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4377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タイトルつき三段論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5832BD-390E-5556-53E5-CFF78B01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18" y="753035"/>
            <a:ext cx="9000000" cy="1512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7B56D-6CE8-D323-AD61-DBBC2E4E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A86C8-6EC3-1627-DEB3-BCDFE3CA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779A9-FB71-D12D-F483-07ACA98C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17EA6388-7455-038F-2827-1C5F09D45BF2}"/>
              </a:ext>
            </a:extLst>
          </p:cNvPr>
          <p:cNvCxnSpPr>
            <a:cxnSpLocks/>
          </p:cNvCxnSpPr>
          <p:nvPr/>
        </p:nvCxnSpPr>
        <p:spPr>
          <a:xfrm flipH="1">
            <a:off x="235426" y="455139"/>
            <a:ext cx="11721148" cy="0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D87353BE-2E5C-DF2D-09C4-1E043E1DF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852" y="83186"/>
            <a:ext cx="11721148" cy="371949"/>
          </a:xfrm>
        </p:spPr>
        <p:txBody>
          <a:bodyPr>
            <a:noAutofit/>
          </a:bodyPr>
          <a:lstStyle>
            <a:lvl1pPr>
              <a:defRPr sz="2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756DAA1A-12F9-89B8-74A3-F990B0D4F01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10118" y="2716949"/>
            <a:ext cx="9000000" cy="1512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4CE03EC2-1369-12E7-18D7-00180A2F76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510118" y="4656967"/>
            <a:ext cx="9000000" cy="1620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pic>
        <p:nvPicPr>
          <p:cNvPr id="11" name="グラフィックス 10">
            <a:extLst>
              <a:ext uri="{FF2B5EF4-FFF2-40B4-BE49-F238E27FC236}">
                <a16:creationId xmlns:a16="http://schemas.microsoft.com/office/drawing/2014/main" id="{6E945368-0534-ABC7-62D8-8EE4F6774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509884"/>
            <a:ext cx="12192000" cy="398184"/>
          </a:xfrm>
          <a:prstGeom prst="rect">
            <a:avLst/>
          </a:prstGeom>
        </p:spPr>
      </p:pic>
      <p:pic>
        <p:nvPicPr>
          <p:cNvPr id="12" name="グラフィックス 11">
            <a:extLst>
              <a:ext uri="{FF2B5EF4-FFF2-40B4-BE49-F238E27FC236}">
                <a16:creationId xmlns:a16="http://schemas.microsoft.com/office/drawing/2014/main" id="{C619DFA7-DDD0-3173-5EFE-BCC6872C9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487278"/>
            <a:ext cx="12192000" cy="39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28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orient="horz" pos="1593">
          <p15:clr>
            <a:srgbClr val="FBAE40"/>
          </p15:clr>
        </p15:guide>
        <p15:guide id="3" orient="horz" pos="2840">
          <p15:clr>
            <a:srgbClr val="FBAE40"/>
          </p15:clr>
        </p15:guide>
        <p15:guide id="4" pos="1481">
          <p15:clr>
            <a:srgbClr val="FBAE40"/>
          </p15:clr>
        </p15:guide>
        <p15:guide id="5" orient="horz" pos="408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タイトルつき三段論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35832BD-390E-5556-53E5-CFF78B01B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118" y="553994"/>
            <a:ext cx="9000000" cy="1512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07B56D-6CE8-D323-AD61-DBBC2E4E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AA86C8-6EC3-1627-DEB3-BCDFE3CA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E779A9-FB71-D12D-F483-07ACA98C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756DAA1A-12F9-89B8-74A3-F990B0D4F01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10118" y="2644046"/>
            <a:ext cx="9000000" cy="1512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4CE03EC2-1369-12E7-18D7-00180A2F76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510118" y="4734342"/>
            <a:ext cx="9000000" cy="16200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pic>
        <p:nvPicPr>
          <p:cNvPr id="11" name="グラフィックス 10">
            <a:extLst>
              <a:ext uri="{FF2B5EF4-FFF2-40B4-BE49-F238E27FC236}">
                <a16:creationId xmlns:a16="http://schemas.microsoft.com/office/drawing/2014/main" id="{6E945368-0534-ABC7-62D8-8EE4F6774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329411"/>
            <a:ext cx="12192000" cy="398184"/>
          </a:xfrm>
          <a:prstGeom prst="rect">
            <a:avLst/>
          </a:prstGeom>
        </p:spPr>
      </p:pic>
      <p:pic>
        <p:nvPicPr>
          <p:cNvPr id="12" name="グラフィックス 11">
            <a:extLst>
              <a:ext uri="{FF2B5EF4-FFF2-40B4-BE49-F238E27FC236}">
                <a16:creationId xmlns:a16="http://schemas.microsoft.com/office/drawing/2014/main" id="{C619DFA7-DDD0-3173-5EFE-BCC6872C9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385372"/>
            <a:ext cx="12192000" cy="39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40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orient="horz" pos="1480">
          <p15:clr>
            <a:srgbClr val="FBAE40"/>
          </p15:clr>
        </p15:guide>
        <p15:guide id="3" orient="horz" pos="2772">
          <p15:clr>
            <a:srgbClr val="FBAE40"/>
          </p15:clr>
        </p15:guide>
        <p15:guide id="4" pos="148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コンテンツ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5"/>
          <p:cNvSpPr>
            <a:spLocks noGrp="1"/>
          </p:cNvSpPr>
          <p:nvPr>
            <p:ph type="body" sz="quarter" idx="12"/>
          </p:nvPr>
        </p:nvSpPr>
        <p:spPr>
          <a:xfrm>
            <a:off x="609597" y="363536"/>
            <a:ext cx="10992000" cy="5976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0FAB33-F97D-5246-FE24-1927A069E14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8B61AF71-6219-816F-3D34-29AA6B90BF8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FC3EAE2D-B5A1-2BBC-E2B0-4D83D327FE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806703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コンテンツ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5"/>
          <p:cNvSpPr>
            <a:spLocks noGrp="1"/>
          </p:cNvSpPr>
          <p:nvPr>
            <p:ph type="body" sz="quarter" idx="12"/>
          </p:nvPr>
        </p:nvSpPr>
        <p:spPr>
          <a:xfrm>
            <a:off x="609597" y="363535"/>
            <a:ext cx="10992000" cy="28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0FAB33-F97D-5246-FE24-1927A069E14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8B61AF71-6219-816F-3D34-29AA6B90BF8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FC3EAE2D-B5A1-2BBC-E2B0-4D83D327FE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2" name="テキスト プレースホルダー 5">
            <a:extLst>
              <a:ext uri="{FF2B5EF4-FFF2-40B4-BE49-F238E27FC236}">
                <a16:creationId xmlns:a16="http://schemas.microsoft.com/office/drawing/2014/main" id="{F1A840BF-8CE9-BCFA-B111-E8B750737B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0000" y="3429000"/>
            <a:ext cx="10992000" cy="28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9534537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コンテンツ上下_図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5"/>
          <p:cNvSpPr>
            <a:spLocks noGrp="1"/>
          </p:cNvSpPr>
          <p:nvPr>
            <p:ph type="body" sz="quarter" idx="12"/>
          </p:nvPr>
        </p:nvSpPr>
        <p:spPr>
          <a:xfrm>
            <a:off x="3532085" y="363535"/>
            <a:ext cx="8069511" cy="28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0FAB33-F97D-5246-FE24-1927A069E14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8B61AF71-6219-816F-3D34-29AA6B90BF8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FC3EAE2D-B5A1-2BBC-E2B0-4D83D327FEF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2" name="テキスト プレースホルダー 5">
            <a:extLst>
              <a:ext uri="{FF2B5EF4-FFF2-40B4-BE49-F238E27FC236}">
                <a16:creationId xmlns:a16="http://schemas.microsoft.com/office/drawing/2014/main" id="{F1A840BF-8CE9-BCFA-B111-E8B750737B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32084" y="3429000"/>
            <a:ext cx="8059915" cy="28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" name="コンテンツ プレースホルダー 9">
            <a:extLst>
              <a:ext uri="{FF2B5EF4-FFF2-40B4-BE49-F238E27FC236}">
                <a16:creationId xmlns:a16="http://schemas.microsoft.com/office/drawing/2014/main" id="{A58892A8-2C17-6770-29BB-12A1D5508A3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9597" y="363535"/>
            <a:ext cx="2880000" cy="288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2" name="コンテンツ プレースホルダー 9">
            <a:extLst>
              <a:ext uri="{FF2B5EF4-FFF2-40B4-BE49-F238E27FC236}">
                <a16:creationId xmlns:a16="http://schemas.microsoft.com/office/drawing/2014/main" id="{CA75DDDB-69C1-D386-DFA7-35DCFC5F474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9597" y="3429000"/>
            <a:ext cx="2880000" cy="288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09705804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pos="2207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3BD7E1-A2B5-0CFE-FF8C-6CBC3C077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0899" y="336885"/>
            <a:ext cx="4752469" cy="5779333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84DB75F-DCE3-FF1B-F687-468BD3A41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4105" y="336886"/>
            <a:ext cx="6476997" cy="5779332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82BA76-E198-9285-27C1-E2ED453F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2F66EE-EA52-1195-2AFD-BD59F6509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9C7637B-67FC-3319-1BF1-849657710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0020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コンテンツメイン+上部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プレースホルダー 5"/>
          <p:cNvSpPr>
            <a:spLocks noGrp="1"/>
          </p:cNvSpPr>
          <p:nvPr>
            <p:ph type="body" sz="quarter" idx="12"/>
          </p:nvPr>
        </p:nvSpPr>
        <p:spPr>
          <a:xfrm>
            <a:off x="609597" y="1075764"/>
            <a:ext cx="10992000" cy="5263771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>
                <a:solidFill>
                  <a:schemeClr val="tx1"/>
                </a:solidFill>
                <a:latin typeface="+mn-ea"/>
                <a:ea typeface="+mn-ea"/>
              </a:defRPr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2pPr>
            <a:lvl3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3pPr>
            <a:lvl4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4pPr>
            <a:lvl5pPr>
              <a:lnSpc>
                <a:spcPct val="150000"/>
              </a:lnSpc>
              <a:defRPr sz="2000">
                <a:solidFill>
                  <a:schemeClr val="tx1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F2E096E-AFD3-4A3B-0145-DD4BC98E5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68804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3617660-FBCE-936A-32FC-4EB17A680A2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10191C8-DD11-2435-93DF-25B1BB4E12A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83325FD-E43A-B69B-9EA5-3A86C9A35A1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53932706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CDAD9C1-6A79-071B-09F8-DC618AFE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18B3-EB9C-424C-90C4-44EF6F4E6995}" type="datetime4">
              <a:rPr kumimoji="1" lang="ja-JP" altLang="en-US" smtClean="0"/>
              <a:t>2026年10月6日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6A21F64-39C4-2B11-52F6-CF0BFD9D2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C0A519-C7A8-99E9-ECE0-3287C7013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28062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白紙（タイトルあ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2E096E-AFD3-4A3B-0145-DD4BC98E5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68804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B4DA7A-FDDA-5ACA-3A95-C82EC8D6D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FB13F01-9C1D-DD37-EF76-899800713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665AE8C-2132-B9C3-CA4B-8E1142EB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235585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左_タイトルとコンテンツ・右_詳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2002B5-7C2B-A7B4-380B-0E035F375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06" y="457200"/>
            <a:ext cx="4427120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53C4D5F-2C72-1395-BB3A-AE712B206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8989" y="457200"/>
            <a:ext cx="6898105" cy="5407119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  <a:lvl2pPr>
              <a:lnSpc>
                <a:spcPct val="150000"/>
              </a:lnSpc>
              <a:defRPr sz="2400"/>
            </a:lvl2pPr>
            <a:lvl3pPr>
              <a:lnSpc>
                <a:spcPct val="150000"/>
              </a:lnSpc>
              <a:defRPr sz="24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AB7DAEA-9D33-7C68-939E-842122363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4906" y="2057400"/>
            <a:ext cx="4427119" cy="38115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5EEE8F2-7353-B46E-DEDE-EBD195705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4E48BB-FB1A-18F9-7232-05BFB223D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D35E42-9219-7E39-9706-314B2F9E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15155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A6FBF6C-38BC-A14D-326D-FCF496A8B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1D79C6-DAEE-EC8E-2A68-636B389B3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65BD75-034D-F9E1-A418-283AFA1C2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2F114E-E46B-24D9-FDD3-49AC49EF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タイトル プレースホルダー 1">
            <a:extLst>
              <a:ext uri="{FF2B5EF4-FFF2-40B4-BE49-F238E27FC236}">
                <a16:creationId xmlns:a16="http://schemas.microsoft.com/office/drawing/2014/main" id="{3E9628DB-202C-A5DE-3C99-7DD2EC869222}"/>
              </a:ext>
            </a:extLst>
          </p:cNvPr>
          <p:cNvSpPr txBox="1">
            <a:spLocks/>
          </p:cNvSpPr>
          <p:nvPr/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dirty="0"/>
          </a:p>
        </p:txBody>
      </p:sp>
      <p:sp>
        <p:nvSpPr>
          <p:cNvPr id="8" name="タイトル 7">
            <a:extLst>
              <a:ext uri="{FF2B5EF4-FFF2-40B4-BE49-F238E27FC236}">
                <a16:creationId xmlns:a16="http://schemas.microsoft.com/office/drawing/2014/main" id="{AC5B22E8-361C-ACA5-003F-3A9BF8900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5208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35986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A9AAF3D-B871-E33B-9519-86B47311C0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705474" y="365125"/>
            <a:ext cx="214162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F42D0E7-02C1-CE92-1642-6624ECCEE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44905" y="365125"/>
            <a:ext cx="921619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FCA287-8769-A02C-2B90-D9B8FD1FB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771015-C7E5-360B-7808-8A17C2DEA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84801D-F45B-13DF-F8F8-DB05526E5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7085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8FEE9B-59CF-F719-7F70-F8525D591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7DDA158-E904-0FCF-238C-984DD10F3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80F510-9FD0-C551-B300-8F098FF9B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A6185B-C5CB-68C9-6E6F-1266153D6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D5A7C8-FCBA-E90D-BACF-0AAECFA43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F803-97B1-4271-A0AC-21D4628C3A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807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E328FB-0165-CCE0-1EB0-D9BD2B27A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94BCDF-1F79-6293-8582-740272697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4A822D-847C-8445-7A4A-49815DD96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1F0A0A-DD83-B3C7-5C24-F872D68D0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739740-037E-EB81-FAD0-FFF65AD01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5975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27D996-6026-8FE8-8E38-28D302B0F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F79B75D-989D-3243-BFAA-145F30899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809AA7-F14F-0A72-AC48-8AA301627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ADC5B-FAB7-4C99-AD88-D169BB4FF364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625600-2EF8-6CD0-B0A6-D64811C7C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E2839-5935-6D71-318D-42EA4D2AF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2F803-97B1-4271-A0AC-21D4628C3A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85445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9E4A4C-0F22-BF76-8511-1CE1FA907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34D718-114D-1DA6-4926-B525DB26D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1B5DCD6-B58A-A79A-BB81-D689AC7C4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4BDB3D-CFCF-D419-CC68-73F4B448B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258F04-941F-D88E-0BF6-1F4EAB4B4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A48D4EC-82B2-CB3D-5B21-968E43889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04535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A4E49E-0393-F86C-BDB2-110A97422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E15C54-83F7-C85E-47A2-0436FEDD0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DF03718-3E0F-A906-9CB8-906D748C93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6DCD5A5-04C3-386F-7792-7DD706DF2F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0F8330-EBCC-78AD-CDE8-F8E4B4C633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4DC6A41-C9FC-23FA-05F8-3812838B4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lang="ja-JP" altLang="en-US" smtClean="0"/>
              <a:pPr/>
              <a:t>2026/10/6</a:t>
            </a:fld>
            <a:endParaRPr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D5B10D5-1BC5-7F56-5E67-5C7E121FD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F62B7EB-B729-B941-1796-6D03EB1B3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16657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EEB545-E154-3CD2-7E95-16CA9543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22F96F1-28C4-A9A4-53E2-BE0491B57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CF1EA-E18F-4377-85A7-3BA4DBF4AA86}" type="datetime4">
              <a:rPr kumimoji="1" lang="ja-JP" altLang="en-US" smtClean="0"/>
              <a:t>2026年10月6日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8647E90-42DC-0769-1322-075B68A2C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07559D-D5A4-3C7C-BE29-F5AFD6B2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73292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424D1FF-DC56-D7D6-CA00-E4898A3F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18B3-EB9C-424C-90C4-44EF6F4E6995}" type="datetime4">
              <a:rPr kumimoji="1" lang="ja-JP" altLang="en-US" smtClean="0"/>
              <a:t>2026年10月6日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6BBCE8A-5C80-8341-934C-1168D5EF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6435421-391C-48E1-25EA-F78A0AA86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2525902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5F2884-8609-D129-3D03-AE2D090B6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ED16D85-AD60-F751-91D2-6C1C832C4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3145ED5-409F-F779-853B-FED5D0D8E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FD1940-6E8C-70B4-1AB6-17D6D0302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lang="ja-JP" altLang="en-US" smtClean="0"/>
              <a:pPr/>
              <a:t>2026/10/6</a:t>
            </a:fld>
            <a:endParaRPr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AC3E8D-D6AA-5A5A-B7C9-E10DBC23D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E3DEEA-36DC-BE5C-3533-EEC13EDE2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11144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9BE29A-BA23-BA1C-5FB4-B8191DE32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0DF9620-4FC8-483B-5A1E-E593A773190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872720C-3AFA-4516-CD85-6CB963E0E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D1C20F6-FCF2-EB55-2633-6D335EFFA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lang="ja-JP" altLang="en-US" smtClean="0"/>
              <a:pPr/>
              <a:t>2026/10/6</a:t>
            </a:fld>
            <a:endParaRPr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B90B479-6FE4-CEF2-0331-6EBEFA48B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F8AEE2-1F10-93B1-9522-5D535DD69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393698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D5B000-AB2C-2460-05BE-B299EB623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8F4DF74-557C-B607-FA3F-367C27C40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AFDE5A-A628-FAC0-DEE8-7F5153069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E45BE5-FB77-A8F3-5DAD-41A9723B7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B9F2DB-A3D1-A3D7-87A9-40FA17F6B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13109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3896A28-5463-8209-6632-7412870BD1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B5B0CBF-1111-42A1-606E-057FC3053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244F94-4762-6F9F-A6D2-C09ADFF3B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BAF40-F68C-4816-A09A-3564C811DE7D}" type="datetimeFigureOut">
              <a:rPr lang="ja-JP" altLang="en-US" smtClean="0"/>
              <a:pPr/>
              <a:t>2026/10/6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A07D13-F581-C806-79D1-8CF6F53B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07EF25-3524-AB33-0427-F306C55C0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D74C7-A310-4846-8783-66E7EF4F14E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8708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FCEB1C3-FD6D-2273-B9DC-74D65228E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0BA6BF0-847B-1E0F-3BC8-F0C1988E6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000" y="1123575"/>
            <a:ext cx="10548000" cy="511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7F3CAA-E537-147A-4762-AC641811F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03961" y="6445988"/>
            <a:ext cx="17301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BBBAF40-F68C-4816-A09A-3564C811DE7D}" type="datetimeFigureOut">
              <a:rPr lang="ja-JP" altLang="en-US" smtClean="0"/>
              <a:pPr/>
              <a:t>2026/10/6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8B76BE-72A4-57CF-0462-11218D581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8123" y="6445989"/>
            <a:ext cx="5129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3EC376-3C03-9F08-D8C6-6A0ED74E7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8388" y="6492875"/>
            <a:ext cx="733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6ED74C7-A310-4846-8783-66E7EF4F14E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399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3" r:id="rId20"/>
    <p:sldLayoutId id="2147483764" r:id="rId21"/>
    <p:sldLayoutId id="2147483765" r:id="rId22"/>
    <p:sldLayoutId id="2147483766" r:id="rId23"/>
    <p:sldLayoutId id="2147483737" r:id="rId24"/>
    <p:sldLayoutId id="2147483697" r:id="rId25"/>
    <p:sldLayoutId id="2147483701" r:id="rId26"/>
    <p:sldLayoutId id="2147483702" r:id="rId27"/>
    <p:sldLayoutId id="2147483703" r:id="rId28"/>
    <p:sldLayoutId id="2147483707" r:id="rId29"/>
    <p:sldLayoutId id="2147483677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  <p15:guide id="5" pos="166">
          <p15:clr>
            <a:srgbClr val="F26B43"/>
          </p15:clr>
        </p15:guide>
        <p15:guide id="6" pos="7514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orient="horz" pos="1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FCEB1C3-FD6D-2273-B9DC-74D65228E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83186"/>
            <a:ext cx="11520000" cy="752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0BA6BF0-847B-1E0F-3BC8-F0C1988E6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000" y="1123575"/>
            <a:ext cx="10548000" cy="511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7F3CAA-E537-147A-4762-AC641811F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03962" y="6445988"/>
            <a:ext cx="17301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BBBAF40-F68C-4816-A09A-3564C811DE7D}" type="datetimeFigureOut">
              <a:rPr lang="ja-JP" altLang="en-US" smtClean="0"/>
              <a:pPr/>
              <a:t>2026/10/6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8B76BE-72A4-57CF-0462-11218D581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8124" y="6445989"/>
            <a:ext cx="5129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ja-JP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3EC376-3C03-9F08-D8C6-6A0ED74E7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8388" y="6492875"/>
            <a:ext cx="733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6ED74C7-A310-4846-8783-66E7EF4F14E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60126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8" r:id="rId19"/>
    <p:sldLayoutId id="214748378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  <p15:guide id="5" pos="7514">
          <p15:clr>
            <a:srgbClr val="F26B43"/>
          </p15:clr>
        </p15:guide>
        <p15:guide id="6" pos="166">
          <p15:clr>
            <a:srgbClr val="F26B43"/>
          </p15:clr>
        </p15:guide>
        <p15:guide id="7" orient="horz" pos="164">
          <p15:clr>
            <a:srgbClr val="F26B43"/>
          </p15:clr>
        </p15:guide>
        <p15:guide id="8" orient="horz" pos="41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2508F12-6A87-460B-6BEB-228D8B469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7B1F7E6-61A3-BB9E-4E88-2A07DD868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93295D-4766-4536-D300-B544BAAF6A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BBAF40-F68C-4816-A09A-3564C811DE7D}" type="datetimeFigureOut">
              <a:rPr lang="ja-JP" altLang="en-US" smtClean="0"/>
              <a:pPr/>
              <a:t>2026/10/6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839C06A-B996-64D0-AE48-103B2B18D5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ja-JP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66CB54-4477-CC69-E346-D7B66C904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ED74C7-A310-4846-8783-66E7EF4F14E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7516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D14ACC2-B771-DDFC-9956-0C064706D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ja-JP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COI</a:t>
            </a: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開示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5C29CA2-17B7-D604-C556-BADDFF94A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ja-JP" dirty="0"/>
              <a:t>過去３年間において、本演題発表内容に関連し、発表者ら</a:t>
            </a:r>
            <a:r>
              <a:rPr lang="ja-JP" altLang="en-US" dirty="0"/>
              <a:t>が</a:t>
            </a:r>
            <a:r>
              <a:rPr lang="ja-JP" altLang="ja-JP" dirty="0"/>
              <a:t>開示すべきCOI関係にある企業などはありません</a:t>
            </a:r>
            <a:r>
              <a:rPr lang="ja-JP" altLang="en-US" dirty="0"/>
              <a:t>。</a:t>
            </a:r>
            <a:endParaRPr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6424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D2E05-BB23-5158-725D-8DEE698E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CA7769C7-099B-5EC0-0EAE-69B7B1B7E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ja-JP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COI</a:t>
            </a: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開示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55AAB8D-092D-B5F0-3CB5-AA816ED9A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ja-JP" dirty="0"/>
              <a:t>過去３年間において、本演題発表内容に関連し、発表者ら</a:t>
            </a:r>
            <a:r>
              <a:rPr lang="ja-JP" altLang="en-US" dirty="0"/>
              <a:t>が</a:t>
            </a:r>
            <a:r>
              <a:rPr lang="ja-JP" altLang="ja-JP" dirty="0"/>
              <a:t>開示すべきCOI関係にある企業などは</a:t>
            </a:r>
            <a:r>
              <a:rPr lang="ja-JP" altLang="en-US" dirty="0"/>
              <a:t>以下のとおりです。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ja-JP" dirty="0"/>
              <a:t>１．役員</a:t>
            </a:r>
            <a:r>
              <a:rPr lang="ja-JP" altLang="en-US" dirty="0"/>
              <a:t>、</a:t>
            </a:r>
            <a:r>
              <a:rPr lang="ja-JP" altLang="ja-JP" dirty="0"/>
              <a:t>顧問職</a:t>
            </a:r>
            <a:endParaRPr lang="en-US" altLang="ja-JP" dirty="0"/>
          </a:p>
          <a:p>
            <a:pPr marL="0" indent="0">
              <a:buNone/>
            </a:pPr>
            <a:r>
              <a:rPr lang="ja-JP" altLang="ja-JP" dirty="0"/>
              <a:t>２．株の保有</a:t>
            </a:r>
            <a:endParaRPr lang="en-US" altLang="ja-JP" dirty="0"/>
          </a:p>
          <a:p>
            <a:pPr marL="0" indent="0">
              <a:buNone/>
            </a:pPr>
            <a:r>
              <a:rPr lang="ja-JP" altLang="ja-JP" dirty="0"/>
              <a:t>３．特許権使用料</a:t>
            </a:r>
            <a:endParaRPr lang="en-US" altLang="ja-JP" dirty="0"/>
          </a:p>
          <a:p>
            <a:pPr marL="0" indent="0">
              <a:buNone/>
            </a:pPr>
            <a:r>
              <a:rPr lang="ja-JP" altLang="ja-JP" dirty="0"/>
              <a:t>４．講演料</a:t>
            </a:r>
            <a:endParaRPr lang="en-US" altLang="ja-JP" dirty="0"/>
          </a:p>
          <a:p>
            <a:pPr marL="0" indent="0">
              <a:buNone/>
            </a:pPr>
            <a:r>
              <a:rPr lang="ja-JP" altLang="ja-JP" dirty="0"/>
              <a:t>５．原稿料</a:t>
            </a:r>
            <a:endParaRPr lang="en-US" altLang="ja-JP" dirty="0"/>
          </a:p>
          <a:p>
            <a:pPr marL="0" indent="0">
              <a:buNone/>
            </a:pPr>
            <a:r>
              <a:rPr lang="ja-JP" altLang="ja-JP" dirty="0"/>
              <a:t>６．研究費（※上記例示） </a:t>
            </a:r>
            <a:endParaRPr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06894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游ゴシック">
      <a:majorFont>
        <a:latin typeface="游ゴシック"/>
        <a:ea typeface="游ゴシック"/>
        <a:cs typeface=""/>
      </a:majorFont>
      <a:minorFont>
        <a:latin typeface="游ゴシック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15FE53E2-27B3-46E4-BAEB-D8151AC90242}" vid="{4D42EC0A-8834-4308-AB8D-C12E97BEE4A7}"/>
    </a:ext>
  </a:extLst>
</a:theme>
</file>

<file path=ppt/theme/theme2.xml><?xml version="1.0" encoding="utf-8"?>
<a:theme xmlns:a="http://schemas.openxmlformats.org/drawingml/2006/main" name="horizontal_bar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游ゴシック">
      <a:majorFont>
        <a:latin typeface="游ゴシック"/>
        <a:ea typeface="游ゴシック"/>
        <a:cs typeface=""/>
      </a:majorFont>
      <a:minorFont>
        <a:latin typeface="游ゴシック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ertical_bar" id="{A33C490E-12E8-4984-851A-C4D5C16DDABB}" vid="{0CDA1A23-2E14-4315-BE0E-6B72A7A50B2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28</TotalTime>
  <Words>90</Words>
  <Application>Microsoft Office PowerPoint</Application>
  <PresentationFormat>ワイド画面</PresentationFormat>
  <Paragraphs>11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ＭＳ ゴシック</vt:lpstr>
      <vt:lpstr>游ゴシック</vt:lpstr>
      <vt:lpstr>游ゴシック Light</vt:lpstr>
      <vt:lpstr>Arial</vt:lpstr>
      <vt:lpstr>Wingdings</vt:lpstr>
      <vt:lpstr>default</vt:lpstr>
      <vt:lpstr>horizontal_bar</vt:lpstr>
      <vt:lpstr>Office テーマ</vt:lpstr>
      <vt:lpstr>COI開示</vt:lpstr>
      <vt:lpstr>COI開示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kogata.tomohiro.6w@ms.c.kyoto-u.ac.jp</dc:creator>
  <cp:lastModifiedBy>Chiba Rie</cp:lastModifiedBy>
  <cp:revision>4</cp:revision>
  <dcterms:created xsi:type="dcterms:W3CDTF">2026-10-05T00:16:47Z</dcterms:created>
  <dcterms:modified xsi:type="dcterms:W3CDTF">2026-10-06T05:45:32Z</dcterms:modified>
</cp:coreProperties>
</file>