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7CF9E36-D14E-4198-9B61-F49130FA5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22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8F11A7E-A984-4C19-8B62-299E1020E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810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78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87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133E3-4B49-4783-AFB4-17A55080A9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653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5915E-1158-4FB8-8D50-779CE3CF60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962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02A9-379E-4451-A22F-091FE5DDFE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62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272FA-E8A6-422B-9EA0-AFA06C53BE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292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4CF58-76BA-4B11-B6E7-B8D7B2825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14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EA190-D3FF-48A0-AEEE-0BDF835A8C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13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3142-F9EC-479A-80C6-E373EE7CA3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37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21A6D-AF7C-4DB3-B25B-8CFFE57FE4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1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D1B63-F9A9-4FC4-A65F-D826D678B2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02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FD560-6DC1-48D1-A981-4EAC3837E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034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E0132-1008-41B6-BB7A-1C30F0A69C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313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64B0A322-D6CD-44D4-BF2F-FF594131D1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4447308"/>
            <a:ext cx="8559800" cy="1676401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100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回日本感染症学会総会・学術講演会</a:t>
            </a:r>
            <a:b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7</a:t>
            </a:r>
            <a: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4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回日本化学療法学会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総会　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合同学会</a:t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678874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状態がない場合</a:t>
            </a:r>
            <a:endParaRPr kumimoji="0"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100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回日本感染症学会総会・学術講演会</a:t>
            </a:r>
            <a:b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7</a:t>
            </a:r>
            <a:r>
              <a:rPr kumimoji="0" lang="en-US" altLang="ja-JP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4</a:t>
            </a:r>
            <a:r>
              <a:rPr kumimoji="0" lang="zh-CN" altLang="en-US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日本化学療法学会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総会　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合同学会</a:t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678874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状態がある場合</a:t>
            </a:r>
            <a:endParaRPr kumimoji="0"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BB88115-D0A9-472A-BB7D-E47E997914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3158066"/>
            <a:ext cx="8737600" cy="290406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   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 　○○製薬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 　あり（○○製薬）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 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6407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189</Words>
  <Application>Microsoft Office PowerPoint</Application>
  <PresentationFormat>ワイド画面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Times New Roman</vt:lpstr>
      <vt:lpstr>Default Design</vt:lpstr>
      <vt:lpstr>第100回日本感染症学会総会・学術講演会 第74回日本化学療法学会総会　合同学会 ＣＯ Ｉ 開示 　筆頭発表者名：　○○　○○</vt:lpstr>
      <vt:lpstr>第100回日本感染症学会総会・学術講演会 第74回日本化学療法学会総会　合同学会 ＣＯ Ｉ 開示 　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CL北陸</dc:creator>
  <cp:lastModifiedBy>Ito chie</cp:lastModifiedBy>
  <cp:revision>97</cp:revision>
  <cp:lastPrinted>2020-10-26T10:11:31Z</cp:lastPrinted>
  <dcterms:created xsi:type="dcterms:W3CDTF">2000-09-04T17:39:07Z</dcterms:created>
  <dcterms:modified xsi:type="dcterms:W3CDTF">2025-09-30T02:48:06Z</dcterms:modified>
</cp:coreProperties>
</file>