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5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7079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2021/7/20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72222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2792414" y="954089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2103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2568576" y="4387850"/>
            <a:ext cx="71612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状態は、以下のとおりです。</a:t>
            </a:r>
            <a:endParaRPr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X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en-US" altLang="ja-JP" sz="2800" dirty="0">
                <a:latin typeface="メイリオ" pitchFamily="50" charset="-128"/>
                <a:ea typeface="メイリオ" pitchFamily="50" charset="-128"/>
              </a:rPr>
              <a:t>Y</a:t>
            </a:r>
            <a:r>
              <a:rPr lang="ja-JP" altLang="en-US" sz="2800" dirty="0">
                <a:latin typeface="メイリオ" pitchFamily="50" charset="-128"/>
                <a:ea typeface="メイリオ" pitchFamily="50" charset="-128"/>
              </a:rPr>
              <a:t>会社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9" y="764705"/>
            <a:ext cx="10302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7655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45</Words>
  <Application>Microsoft Office PowerPoint</Application>
  <PresentationFormat>ワイド画面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FJ-USER</dc:creator>
  <cp:lastModifiedBy>中野仁</cp:lastModifiedBy>
  <cp:revision>6</cp:revision>
  <dcterms:created xsi:type="dcterms:W3CDTF">2019-07-08T01:47:16Z</dcterms:created>
  <dcterms:modified xsi:type="dcterms:W3CDTF">2021-07-20T07:40:11Z</dcterms:modified>
</cp:coreProperties>
</file>