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48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809875" y="1104007"/>
            <a:ext cx="8572251" cy="4649986"/>
            <a:chOff x="1772222" y="691952"/>
            <a:chExt cx="8572251" cy="4649986"/>
          </a:xfrm>
        </p:grpSpPr>
        <p:sp>
          <p:nvSpPr>
            <p:cNvPr id="4" name="正方形/長方形 3"/>
            <p:cNvSpPr/>
            <p:nvPr/>
          </p:nvSpPr>
          <p:spPr>
            <a:xfrm>
              <a:off x="1772222" y="691952"/>
              <a:ext cx="8572251" cy="3313112"/>
            </a:xfrm>
            <a:prstGeom prst="rect">
              <a:avLst/>
            </a:prstGeom>
            <a:noFill/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75" name="テキスト ボックス 4"/>
            <p:cNvSpPr txBox="1">
              <a:spLocks noChangeArrowheads="1"/>
            </p:cNvSpPr>
            <p:nvPr/>
          </p:nvSpPr>
          <p:spPr bwMode="auto">
            <a:xfrm>
              <a:off x="2792414" y="954089"/>
              <a:ext cx="7335837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b="1" dirty="0">
                  <a:latin typeface="メイリオ" pitchFamily="50" charset="-128"/>
                  <a:ea typeface="メイリオ" pitchFamily="50" charset="-128"/>
                </a:rPr>
                <a:t>日本糖尿病教育・看護学会</a:t>
              </a:r>
              <a:endParaRPr lang="en-US" altLang="ja-JP" sz="3600" b="1" dirty="0">
                <a:latin typeface="メイリオ" pitchFamily="50" charset="-128"/>
                <a:ea typeface="メイリオ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b="1" dirty="0">
                  <a:latin typeface="メイリオ" pitchFamily="50" charset="-128"/>
                  <a:ea typeface="メイリオ" pitchFamily="50" charset="-128"/>
                </a:rPr>
                <a:t>ＣＯＩ開示</a:t>
              </a:r>
              <a:endParaRPr lang="en-US" altLang="ja-JP" sz="3600" b="1" dirty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3076" name="テキスト ボックス 5"/>
            <p:cNvSpPr txBox="1">
              <a:spLocks noChangeArrowheads="1"/>
            </p:cNvSpPr>
            <p:nvPr/>
          </p:nvSpPr>
          <p:spPr bwMode="auto">
            <a:xfrm>
              <a:off x="2103438" y="3092450"/>
              <a:ext cx="82407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buNone/>
              </a:pPr>
              <a:r>
                <a:rPr lang="ja-JP" altLang="en-US" sz="2000" b="1" dirty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</a:rPr>
                <a:t>発表者名：◎</a:t>
              </a:r>
              <a:r>
                <a:rPr lang="ja-JP" altLang="en-US" sz="2000" dirty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</a:rPr>
                <a:t>研究代表者，共同研究者Ａ</a:t>
              </a:r>
              <a:r>
                <a:rPr lang="ja-JP" altLang="ja-JP" sz="2000" dirty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</a:rPr>
                <a:t>，</a:t>
              </a:r>
              <a:r>
                <a:rPr lang="ja-JP" altLang="en-US" sz="2000" dirty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</a:rPr>
                <a:t>共同研究者Ｂ</a:t>
              </a:r>
              <a:r>
                <a:rPr lang="ja-JP" altLang="en-US" sz="1800" dirty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</a:rPr>
                <a:t>（全員の氏名）</a:t>
              </a:r>
            </a:p>
          </p:txBody>
        </p:sp>
        <p:sp>
          <p:nvSpPr>
            <p:cNvPr id="3077" name="テキスト ボックス 8"/>
            <p:cNvSpPr txBox="1">
              <a:spLocks noChangeArrowheads="1"/>
            </p:cNvSpPr>
            <p:nvPr/>
          </p:nvSpPr>
          <p:spPr bwMode="auto">
            <a:xfrm>
              <a:off x="2568576" y="4387850"/>
              <a:ext cx="7161213" cy="954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メイリオ" pitchFamily="50" charset="-128"/>
                  <a:ea typeface="メイリオ" pitchFamily="50" charset="-128"/>
                </a:rPr>
                <a:t>演題発表に関連し、申告すべき</a:t>
              </a:r>
              <a:r>
                <a:rPr lang="en-US" altLang="ja-JP" sz="2800" dirty="0">
                  <a:latin typeface="メイリオ" pitchFamily="50" charset="-128"/>
                  <a:ea typeface="メイリオ" pitchFamily="50" charset="-128"/>
                </a:rPr>
                <a:t>COI</a:t>
              </a:r>
              <a:r>
                <a:rPr lang="ja-JP" altLang="en-US" sz="2800" dirty="0">
                  <a:latin typeface="メイリオ" pitchFamily="50" charset="-128"/>
                  <a:ea typeface="メイリオ" pitchFamily="50" charset="-128"/>
                </a:rPr>
                <a:t>状態はありません。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084" y="764705"/>
              <a:ext cx="1027758" cy="1010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1347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中野仁</cp:lastModifiedBy>
  <cp:revision>7</cp:revision>
  <dcterms:created xsi:type="dcterms:W3CDTF">2019-07-08T01:47:16Z</dcterms:created>
  <dcterms:modified xsi:type="dcterms:W3CDTF">2021-07-20T08:25:31Z</dcterms:modified>
</cp:coreProperties>
</file>