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10" d="100"/>
          <a:sy n="110" d="100"/>
        </p:scale>
        <p:origin x="59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58BF2E-0BD6-4A2B-A80A-65EA0FDDA778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51575D-108B-4D99-8D40-BAF2EEAF1E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3374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18436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B7F72623-1EA9-4C91-B857-81DDF5392577}" type="slidenum">
              <a:rPr lang="ja-JP" altLang="en-US"/>
              <a:pPr eaLnBrk="1" hangingPunct="1"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28485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F203-521B-4AED-A3E5-8F773697954F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3851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F203-521B-4AED-A3E5-8F773697954F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497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F203-521B-4AED-A3E5-8F773697954F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4406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F203-521B-4AED-A3E5-8F773697954F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3647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F203-521B-4AED-A3E5-8F773697954F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2159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F203-521B-4AED-A3E5-8F773697954F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3374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F203-521B-4AED-A3E5-8F773697954F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2251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F203-521B-4AED-A3E5-8F773697954F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6711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F203-521B-4AED-A3E5-8F773697954F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1853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F203-521B-4AED-A3E5-8F773697954F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2699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3F203-521B-4AED-A3E5-8F773697954F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1756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3F203-521B-4AED-A3E5-8F773697954F}" type="datetimeFigureOut">
              <a:rPr kumimoji="1" lang="ja-JP" altLang="en-US" smtClean="0"/>
              <a:t>2021/7/20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D64CC-682D-47D3-BF86-CFE8FBAC4A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6953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1809875" y="1104007"/>
            <a:ext cx="8572251" cy="4649986"/>
            <a:chOff x="1772222" y="691952"/>
            <a:chExt cx="8572251" cy="4649986"/>
          </a:xfrm>
        </p:grpSpPr>
        <p:sp>
          <p:nvSpPr>
            <p:cNvPr id="4" name="正方形/長方形 3"/>
            <p:cNvSpPr/>
            <p:nvPr/>
          </p:nvSpPr>
          <p:spPr>
            <a:xfrm>
              <a:off x="1772222" y="691952"/>
              <a:ext cx="8572251" cy="3313112"/>
            </a:xfrm>
            <a:prstGeom prst="rect">
              <a:avLst/>
            </a:prstGeom>
            <a:noFill/>
            <a:ln w="158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075" name="テキスト ボックス 4"/>
            <p:cNvSpPr txBox="1">
              <a:spLocks noChangeArrowheads="1"/>
            </p:cNvSpPr>
            <p:nvPr/>
          </p:nvSpPr>
          <p:spPr bwMode="auto">
            <a:xfrm>
              <a:off x="2792414" y="954089"/>
              <a:ext cx="7335837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b="1" dirty="0">
                  <a:latin typeface="メイリオ" pitchFamily="50" charset="-128"/>
                  <a:ea typeface="メイリオ" pitchFamily="50" charset="-128"/>
                </a:rPr>
                <a:t>日本糖尿病教育・看護学会</a:t>
              </a:r>
              <a:endParaRPr lang="en-US" altLang="ja-JP" sz="3600" b="1" dirty="0">
                <a:latin typeface="メイリオ" pitchFamily="50" charset="-128"/>
                <a:ea typeface="メイリオ" pitchFamily="50" charset="-128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3600" b="1" dirty="0">
                  <a:latin typeface="メイリオ" pitchFamily="50" charset="-128"/>
                  <a:ea typeface="メイリオ" pitchFamily="50" charset="-128"/>
                </a:rPr>
                <a:t>ＣＯＩ開示</a:t>
              </a:r>
              <a:endParaRPr lang="en-US" altLang="ja-JP" sz="3600" b="1" dirty="0">
                <a:latin typeface="メイリオ" pitchFamily="50" charset="-128"/>
                <a:ea typeface="メイリオ" pitchFamily="50" charset="-128"/>
              </a:endParaRPr>
            </a:p>
          </p:txBody>
        </p:sp>
        <p:sp>
          <p:nvSpPr>
            <p:cNvPr id="3076" name="テキスト ボックス 5"/>
            <p:cNvSpPr txBox="1">
              <a:spLocks noChangeArrowheads="1"/>
            </p:cNvSpPr>
            <p:nvPr/>
          </p:nvSpPr>
          <p:spPr bwMode="auto">
            <a:xfrm>
              <a:off x="2103438" y="3092450"/>
              <a:ext cx="824071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>
                <a:buNone/>
              </a:pPr>
              <a:r>
                <a:rPr lang="ja-JP" altLang="en-US" sz="2000" b="1" dirty="0">
                  <a:solidFill>
                    <a:srgbClr val="002060"/>
                  </a:solidFill>
                  <a:latin typeface="メイリオ" pitchFamily="50" charset="-128"/>
                  <a:ea typeface="メイリオ" pitchFamily="50" charset="-128"/>
                </a:rPr>
                <a:t>発表者名：◎</a:t>
              </a:r>
              <a:r>
                <a:rPr lang="ja-JP" altLang="en-US" sz="2000" dirty="0">
                  <a:solidFill>
                    <a:srgbClr val="002060"/>
                  </a:solidFill>
                  <a:latin typeface="メイリオ" pitchFamily="50" charset="-128"/>
                  <a:ea typeface="メイリオ" pitchFamily="50" charset="-128"/>
                </a:rPr>
                <a:t>研究代表者，共同研究者Ａ</a:t>
              </a:r>
              <a:r>
                <a:rPr lang="ja-JP" altLang="ja-JP" sz="2000" dirty="0">
                  <a:solidFill>
                    <a:srgbClr val="002060"/>
                  </a:solidFill>
                  <a:latin typeface="メイリオ" pitchFamily="50" charset="-128"/>
                  <a:ea typeface="メイリオ" pitchFamily="50" charset="-128"/>
                </a:rPr>
                <a:t>，</a:t>
              </a:r>
              <a:r>
                <a:rPr lang="ja-JP" altLang="en-US" sz="2000" dirty="0">
                  <a:solidFill>
                    <a:srgbClr val="002060"/>
                  </a:solidFill>
                  <a:latin typeface="メイリオ" pitchFamily="50" charset="-128"/>
                  <a:ea typeface="メイリオ" pitchFamily="50" charset="-128"/>
                </a:rPr>
                <a:t>共同研究者Ｂ</a:t>
              </a:r>
              <a:r>
                <a:rPr lang="ja-JP" altLang="en-US" sz="1800" dirty="0">
                  <a:solidFill>
                    <a:srgbClr val="002060"/>
                  </a:solidFill>
                  <a:latin typeface="メイリオ" pitchFamily="50" charset="-128"/>
                  <a:ea typeface="メイリオ" pitchFamily="50" charset="-128"/>
                </a:rPr>
                <a:t>（全員の氏名）</a:t>
              </a:r>
            </a:p>
          </p:txBody>
        </p:sp>
        <p:sp>
          <p:nvSpPr>
            <p:cNvPr id="3077" name="テキスト ボックス 8"/>
            <p:cNvSpPr txBox="1">
              <a:spLocks noChangeArrowheads="1"/>
            </p:cNvSpPr>
            <p:nvPr/>
          </p:nvSpPr>
          <p:spPr bwMode="auto">
            <a:xfrm>
              <a:off x="2568576" y="4387850"/>
              <a:ext cx="7161213" cy="954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2800" dirty="0">
                  <a:latin typeface="メイリオ" pitchFamily="50" charset="-128"/>
                  <a:ea typeface="メイリオ" pitchFamily="50" charset="-128"/>
                </a:rPr>
                <a:t>演題発表に関連し、申告すべき</a:t>
              </a:r>
              <a:r>
                <a:rPr lang="en-US" altLang="ja-JP" sz="2800" dirty="0">
                  <a:latin typeface="メイリオ" pitchFamily="50" charset="-128"/>
                  <a:ea typeface="メイリオ" pitchFamily="50" charset="-128"/>
                </a:rPr>
                <a:t>COI</a:t>
              </a:r>
              <a:r>
                <a:rPr lang="ja-JP" altLang="en-US" sz="2800" dirty="0">
                  <a:latin typeface="メイリオ" pitchFamily="50" charset="-128"/>
                  <a:ea typeface="メイリオ" pitchFamily="50" charset="-128"/>
                </a:rPr>
                <a:t>状態はありません。</a:t>
              </a:r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4084" y="764705"/>
              <a:ext cx="1027758" cy="10109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13479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41</Words>
  <Application>Microsoft Office PowerPoint</Application>
  <PresentationFormat>ワイド画面</PresentationFormat>
  <Paragraphs>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メイリオ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FJ-USER</dc:creator>
  <cp:lastModifiedBy>中野仁</cp:lastModifiedBy>
  <cp:revision>7</cp:revision>
  <dcterms:created xsi:type="dcterms:W3CDTF">2019-07-08T01:47:16Z</dcterms:created>
  <dcterms:modified xsi:type="dcterms:W3CDTF">2021-07-20T08:25:31Z</dcterms:modified>
</cp:coreProperties>
</file>