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60" r:id="rId3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39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0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9366B82A-AF5C-4DB3-8CAC-8003B4C230D3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0763" tIns="45382" rIns="90763" bIns="4538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56E0DE52-7A80-4F26-894F-43C0BE251E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84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702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8383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171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803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4025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7522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71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277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9523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989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024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B69BB-093D-45C1-9879-131EF29C1F16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48742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858218"/>
          </a:xfrm>
          <a:ln w="127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altLang="ja-JP" sz="2800" b="1" dirty="0"/>
              <a:t>The 28th Annual Meeting of the Japanese Association </a:t>
            </a:r>
            <a:br>
              <a:rPr lang="en-US" altLang="ja-JP" sz="2800" b="1" dirty="0"/>
            </a:br>
            <a:r>
              <a:rPr lang="en-US" altLang="ja-JP" sz="2800" b="1" dirty="0"/>
              <a:t>for Coronary Artery Surgery</a:t>
            </a:r>
            <a:br>
              <a:rPr lang="en-US" altLang="ja-JP" sz="2800" b="1" dirty="0"/>
            </a:br>
            <a:r>
              <a:rPr lang="en-US" altLang="ja-JP" sz="2800" b="1" dirty="0"/>
              <a:t>Disclosure of COI</a:t>
            </a:r>
            <a:br>
              <a:rPr lang="en-US" altLang="ja-JP" sz="2800" b="1" dirty="0"/>
            </a:br>
            <a:r>
              <a:rPr lang="en-US" altLang="ja-JP" sz="1800" b="1" dirty="0"/>
              <a:t>Name of head presenter,</a:t>
            </a:r>
            <a:r>
              <a:rPr lang="ja-JP" altLang="en-US" sz="1800" b="1" dirty="0"/>
              <a:t>　</a:t>
            </a:r>
            <a:r>
              <a:rPr lang="en-US" altLang="ja-JP" sz="1800" b="1" dirty="0"/>
              <a:t>names of co-authors</a:t>
            </a:r>
            <a:r>
              <a:rPr lang="ja-JP" altLang="en-US" sz="1800" b="1" dirty="0"/>
              <a:t>　</a:t>
            </a:r>
            <a:br>
              <a:rPr lang="ja-JP" altLang="en-US" sz="1800" b="1" dirty="0"/>
            </a:br>
            <a:r>
              <a:rPr lang="ja-JP" altLang="en-US" sz="1800" b="1" dirty="0"/>
              <a:t>   </a:t>
            </a:r>
            <a:r>
              <a:rPr lang="en-US" altLang="ja-JP" sz="1800" b="1" dirty="0"/>
              <a:t>Name of affiliation</a:t>
            </a:r>
            <a:endParaRPr lang="ja-JP" altLang="en-US" sz="2000" b="1" i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2"/>
          </p:nvPr>
        </p:nvSpPr>
        <p:spPr>
          <a:xfrm>
            <a:off x="1919536" y="3068960"/>
            <a:ext cx="9721080" cy="3951288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ja-JP" altLang="en-US" sz="2000" b="1" dirty="0">
                <a:latin typeface="+mn-ea"/>
              </a:rPr>
              <a:t>①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Consultant:</a:t>
            </a:r>
            <a:r>
              <a:rPr lang="ja-JP" altLang="en-US" sz="2000" b="1" dirty="0">
                <a:latin typeface="+mn-ea"/>
              </a:rPr>
              <a:t>　　　　　　　　 </a:t>
            </a:r>
            <a:r>
              <a:rPr lang="en-US" altLang="ja-JP" sz="2000" b="1" dirty="0">
                <a:latin typeface="+mn-ea"/>
              </a:rPr>
              <a:t>		</a:t>
            </a:r>
            <a:r>
              <a:rPr lang="ja-JP" altLang="en-US" sz="2000" b="1" dirty="0">
                <a:latin typeface="+mn-ea"/>
              </a:rPr>
              <a:t>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</a:t>
            </a:r>
            <a:r>
              <a:rPr lang="ja-JP" altLang="en-US" sz="2000" b="1" dirty="0">
                <a:latin typeface="+mn-ea"/>
              </a:rPr>
              <a:t>　　　　　　　　</a:t>
            </a:r>
          </a:p>
          <a:p>
            <a:pPr marL="0" indent="0">
              <a:buNone/>
              <a:defRPr/>
            </a:pPr>
            <a:r>
              <a:rPr lang="ja-JP" altLang="en-US" sz="2000" b="1" dirty="0">
                <a:latin typeface="+mn-ea"/>
              </a:rPr>
              <a:t>②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Possession of stock / profits:</a:t>
            </a:r>
            <a:r>
              <a:rPr lang="ja-JP" altLang="en-US" sz="2000" b="1" dirty="0">
                <a:latin typeface="+mn-ea"/>
              </a:rPr>
              <a:t>　　　</a:t>
            </a:r>
            <a:r>
              <a:rPr lang="en-US" altLang="ja-JP" sz="2000" b="1" dirty="0">
                <a:latin typeface="+mn-ea"/>
              </a:rPr>
              <a:t>	</a:t>
            </a:r>
            <a:r>
              <a:rPr lang="ja-JP" altLang="en-US" sz="2000" b="1" dirty="0">
                <a:latin typeface="+mn-ea"/>
              </a:rPr>
              <a:t>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 </a:t>
            </a:r>
            <a:r>
              <a:rPr lang="ja-JP" altLang="en-US" sz="2000" b="1" dirty="0">
                <a:latin typeface="+mn-ea"/>
              </a:rPr>
              <a:t>　　　　　　</a:t>
            </a:r>
          </a:p>
          <a:p>
            <a:pPr marL="0" indent="0">
              <a:buNone/>
              <a:defRPr/>
            </a:pPr>
            <a:r>
              <a:rPr lang="ja-JP" altLang="en-US" sz="2000" b="1" dirty="0">
                <a:latin typeface="+mn-ea"/>
              </a:rPr>
              <a:t>③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Patent royalties:</a:t>
            </a:r>
            <a:r>
              <a:rPr lang="ja-JP" altLang="en-US" sz="2000" b="1" dirty="0">
                <a:latin typeface="+mn-ea"/>
              </a:rPr>
              <a:t>　　　　</a:t>
            </a:r>
            <a:r>
              <a:rPr lang="en-US" altLang="ja-JP" sz="2000" b="1" dirty="0">
                <a:latin typeface="+mn-ea"/>
              </a:rPr>
              <a:t>		</a:t>
            </a:r>
            <a:r>
              <a:rPr lang="ja-JP" altLang="en-US" sz="2000" b="1" dirty="0">
                <a:latin typeface="+mn-ea"/>
              </a:rPr>
              <a:t>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 </a:t>
            </a:r>
            <a:r>
              <a:rPr lang="ja-JP" altLang="en-US" sz="2000" b="1" dirty="0">
                <a:latin typeface="+mn-ea"/>
              </a:rPr>
              <a:t>　　　　　　</a:t>
            </a:r>
            <a:endParaRPr lang="en-US" altLang="ja-JP" sz="2000" b="1" dirty="0">
              <a:latin typeface="+mn-ea"/>
            </a:endParaRPr>
          </a:p>
          <a:p>
            <a:pPr marL="0" indent="0">
              <a:buNone/>
              <a:defRPr/>
            </a:pPr>
            <a:r>
              <a:rPr lang="ja-JP" altLang="en-US" sz="2000" b="1" dirty="0">
                <a:latin typeface="+mn-ea"/>
              </a:rPr>
              <a:t>④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Lecture fees:</a:t>
            </a:r>
            <a:r>
              <a:rPr lang="ja-JP" altLang="en-US" sz="2000" b="1" dirty="0">
                <a:latin typeface="+mn-ea"/>
              </a:rPr>
              <a:t>　　　　　　　</a:t>
            </a:r>
            <a:r>
              <a:rPr lang="en-US" altLang="ja-JP" sz="2000" b="1" dirty="0">
                <a:latin typeface="+mn-ea"/>
              </a:rPr>
              <a:t>		</a:t>
            </a:r>
            <a:r>
              <a:rPr lang="ja-JP" altLang="en-US" sz="2000" b="1" dirty="0">
                <a:latin typeface="+mn-ea"/>
              </a:rPr>
              <a:t>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 </a:t>
            </a:r>
            <a:r>
              <a:rPr lang="ja-JP" altLang="en-US" sz="2000" b="1" dirty="0">
                <a:latin typeface="+mn-ea"/>
              </a:rPr>
              <a:t>　　　　　　</a:t>
            </a:r>
          </a:p>
          <a:p>
            <a:pPr marL="0" indent="0">
              <a:buNone/>
              <a:defRPr/>
            </a:pPr>
            <a:r>
              <a:rPr lang="ja-JP" altLang="en-US" sz="2000" b="1" dirty="0">
                <a:latin typeface="+mn-ea"/>
              </a:rPr>
              <a:t>⑤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Manuscript fees:</a:t>
            </a:r>
            <a:r>
              <a:rPr lang="ja-JP" altLang="en-US" sz="2000" b="1" dirty="0">
                <a:latin typeface="+mn-ea"/>
              </a:rPr>
              <a:t>　　　　　　</a:t>
            </a:r>
            <a:r>
              <a:rPr lang="en-US" altLang="ja-JP" sz="2000" b="1" dirty="0">
                <a:latin typeface="+mn-ea"/>
              </a:rPr>
              <a:t>		</a:t>
            </a:r>
            <a:r>
              <a:rPr lang="ja-JP" altLang="en-US" sz="2000" b="1" dirty="0">
                <a:latin typeface="+mn-ea"/>
              </a:rPr>
              <a:t>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 </a:t>
            </a:r>
            <a:r>
              <a:rPr lang="ja-JP" altLang="en-US" sz="2000" b="1" dirty="0">
                <a:latin typeface="+mn-ea"/>
              </a:rPr>
              <a:t>　　　　　  　</a:t>
            </a:r>
          </a:p>
          <a:p>
            <a:pPr marL="0" indent="0">
              <a:buNone/>
              <a:defRPr/>
            </a:pPr>
            <a:r>
              <a:rPr lang="ja-JP" altLang="en-US" sz="2000" b="1" dirty="0">
                <a:latin typeface="+mn-ea"/>
              </a:rPr>
              <a:t>⑥ 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Trust research/joint research funds:   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ja-JP" altLang="en-US" sz="2000" b="1" dirty="0">
                <a:latin typeface="+mn-ea"/>
              </a:rPr>
              <a:t>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 </a:t>
            </a:r>
          </a:p>
          <a:p>
            <a:pPr marL="0" indent="0">
              <a:buNone/>
              <a:defRPr/>
            </a:pPr>
            <a:r>
              <a:rPr lang="ja-JP" altLang="en-US" sz="2000" b="1">
                <a:latin typeface="+mn-ea"/>
                <a:cs typeface="Arial" pitchFamily="34" charset="0"/>
              </a:rPr>
              <a:t>⑦ </a:t>
            </a:r>
            <a:r>
              <a:rPr lang="en-US" altLang="ja-JP" sz="2000" b="1">
                <a:latin typeface="Arial" pitchFamily="34" charset="0"/>
                <a:cs typeface="Arial" pitchFamily="34" charset="0"/>
              </a:rPr>
              <a:t>Scholarship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:</a:t>
            </a:r>
            <a:r>
              <a:rPr lang="ja-JP" altLang="en-US" sz="2000" b="1" dirty="0">
                <a:latin typeface="+mn-ea"/>
              </a:rPr>
              <a:t>　 　　　　　</a:t>
            </a:r>
            <a:r>
              <a:rPr lang="en-US" altLang="ja-JP" sz="2000" b="1" dirty="0">
                <a:latin typeface="+mn-ea"/>
              </a:rPr>
              <a:t>		</a:t>
            </a:r>
            <a:r>
              <a:rPr lang="ja-JP" altLang="en-US" sz="2000" b="1" dirty="0">
                <a:latin typeface="+mn-ea"/>
              </a:rPr>
              <a:t>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</a:t>
            </a:r>
            <a:endParaRPr lang="ja-JP" altLang="en-US" sz="2000" b="1" dirty="0">
              <a:latin typeface="+mn-ea"/>
            </a:endParaRPr>
          </a:p>
          <a:p>
            <a:pPr marL="0" indent="0">
              <a:buNone/>
              <a:defRPr/>
            </a:pPr>
            <a:r>
              <a:rPr lang="ja-JP" altLang="en-US" sz="2000" b="1" dirty="0">
                <a:latin typeface="+mn-ea"/>
              </a:rPr>
              <a:t>⑧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Affiliation with endowed course:</a:t>
            </a:r>
            <a:r>
              <a:rPr lang="ja-JP" altLang="en-US" sz="2000" b="1" dirty="0">
                <a:latin typeface="+mn-ea"/>
              </a:rPr>
              <a:t>　　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Yes </a:t>
            </a:r>
            <a:r>
              <a:rPr lang="ja-JP" altLang="en-US" sz="2000" b="1" dirty="0">
                <a:latin typeface="+mn-ea"/>
              </a:rPr>
              <a:t>（○○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 </a:t>
            </a:r>
            <a:r>
              <a:rPr lang="ja-JP" altLang="en-US" sz="2000" b="1" dirty="0">
                <a:latin typeface="+mn-ea"/>
              </a:rPr>
              <a:t>）</a:t>
            </a:r>
          </a:p>
          <a:p>
            <a:pPr marL="0" indent="0">
              <a:buNone/>
              <a:defRPr/>
            </a:pPr>
            <a:r>
              <a:rPr lang="ja-JP" altLang="en-US" sz="2000" b="1" dirty="0">
                <a:latin typeface="+mn-ea"/>
              </a:rPr>
              <a:t>⑨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Remuneration such as gifts:</a:t>
            </a:r>
            <a:r>
              <a:rPr lang="ja-JP" altLang="en-US" sz="2000" b="1" dirty="0">
                <a:latin typeface="+mn-ea"/>
              </a:rPr>
              <a:t>　　</a:t>
            </a:r>
            <a:r>
              <a:rPr lang="en-US" altLang="ja-JP" sz="2000" b="1" dirty="0">
                <a:latin typeface="+mn-ea"/>
              </a:rPr>
              <a:t>	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Yes </a:t>
            </a:r>
            <a:r>
              <a:rPr lang="ja-JP" altLang="en-US" sz="2000" b="1" dirty="0">
                <a:latin typeface="+mn-ea"/>
              </a:rPr>
              <a:t>（○○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 </a:t>
            </a:r>
            <a:r>
              <a:rPr lang="ja-JP" altLang="en-US" sz="2000" b="1" dirty="0">
                <a:latin typeface="+mn-ea"/>
              </a:rPr>
              <a:t>）</a:t>
            </a:r>
            <a:endParaRPr lang="ja-JP" altLang="en-US" sz="20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272855" y="2303581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defRPr/>
            </a:pPr>
            <a:r>
              <a:rPr lang="en-US" altLang="ja-JP" b="1" dirty="0">
                <a:latin typeface="Arial" pitchFamily="34" charset="0"/>
                <a:cs typeface="Arial" pitchFamily="34" charset="0"/>
              </a:rPr>
              <a:t>Businesses, etc. related to COI that should be disclosed in regard</a:t>
            </a:r>
          </a:p>
          <a:p>
            <a:pPr marL="342900" indent="-342900">
              <a:defRPr/>
            </a:pPr>
            <a:r>
              <a:rPr lang="en-US" altLang="ja-JP" b="1" dirty="0">
                <a:latin typeface="Arial" pitchFamily="34" charset="0"/>
                <a:cs typeface="Arial" pitchFamily="34" charset="0"/>
              </a:rPr>
              <a:t>to the subject presentation</a:t>
            </a:r>
            <a:endParaRPr lang="ja-JP" altLang="en-US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63592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03512" y="476672"/>
            <a:ext cx="8712968" cy="2304256"/>
          </a:xfrm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altLang="ja-JP" sz="2800" b="1" dirty="0"/>
              <a:t>The 28th Annual Meeting of the Japanese Association </a:t>
            </a:r>
            <a:br>
              <a:rPr lang="en-US" altLang="ja-JP" sz="2800" b="1" dirty="0"/>
            </a:br>
            <a:r>
              <a:rPr lang="en-US" altLang="ja-JP" sz="2800" b="1" dirty="0"/>
              <a:t>for Coronary Artery Surgery </a:t>
            </a:r>
            <a:r>
              <a:rPr lang="ja-JP" altLang="en-US" sz="3100" b="1" dirty="0"/>
              <a:t>　</a:t>
            </a:r>
            <a:br>
              <a:rPr lang="en-US" altLang="ja-JP" sz="3600" b="1" dirty="0"/>
            </a:br>
            <a:r>
              <a:rPr lang="en-US" altLang="ja-JP" sz="3600" b="1" dirty="0"/>
              <a:t>Disclosure of COI</a:t>
            </a:r>
            <a:br>
              <a:rPr lang="en-US" altLang="ja-JP" sz="3200" b="1" dirty="0"/>
            </a:br>
            <a:r>
              <a:rPr lang="en-US" altLang="ja-JP" sz="2000" b="1" dirty="0"/>
              <a:t>Name of head presenter,</a:t>
            </a:r>
            <a:r>
              <a:rPr lang="ja-JP" altLang="en-US" sz="2000" b="1" dirty="0"/>
              <a:t>　</a:t>
            </a:r>
            <a:r>
              <a:rPr lang="en-US" altLang="ja-JP" sz="2000" b="1" dirty="0"/>
              <a:t>names of co-authors</a:t>
            </a:r>
            <a:r>
              <a:rPr lang="ja-JP" altLang="en-US" sz="2000" b="1" dirty="0"/>
              <a:t>　</a:t>
            </a:r>
            <a:br>
              <a:rPr lang="ja-JP" altLang="en-US" sz="2000" b="1" dirty="0"/>
            </a:br>
            <a:r>
              <a:rPr lang="ja-JP" altLang="en-US" sz="2000" b="1" dirty="0"/>
              <a:t>   </a:t>
            </a:r>
            <a:r>
              <a:rPr lang="en-US" altLang="ja-JP" sz="2000" b="1" dirty="0"/>
              <a:t>Name of affiliation</a:t>
            </a:r>
            <a:endParaRPr lang="ja-JP" altLang="en-US" sz="2000" b="1" i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991544" y="3717033"/>
            <a:ext cx="8229600" cy="2481139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en-US" altLang="ja-JP" b="1" dirty="0">
                <a:latin typeface="Arial" pitchFamily="34" charset="0"/>
                <a:cs typeface="Arial" pitchFamily="34" charset="0"/>
              </a:rPr>
              <a:t>There are no businesses, etc. related to COI that should be disclosed in regard to the subject presentation. </a:t>
            </a:r>
            <a:endParaRPr lang="ja-JP" altLang="en-US" b="1" dirty="0">
              <a:latin typeface="+mn-ea"/>
            </a:endParaRPr>
          </a:p>
          <a:p>
            <a:pPr>
              <a:defRPr/>
            </a:pPr>
            <a:endParaRPr lang="ja-JP" altLang="en-US" sz="24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72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190</Words>
  <Application>Microsoft Office PowerPoint</Application>
  <PresentationFormat>ワイド画面</PresentationFormat>
  <Paragraphs>14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​​テーマ</vt:lpstr>
      <vt:lpstr>The 28th Annual Meeting of the Japanese Association  for Coronary Artery Surgery Disclosure of COI Name of head presenter,　names of co-authors　    Name of affiliation</vt:lpstr>
      <vt:lpstr>The 28th Annual Meeting of the Japanese Association  for Coronary Artery Surgery 　 Disclosure of COI Name of head presenter,　names of co-authors　    Name of affiliation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第44回日本頭痛学会総会　COI開示 筆頭発表者名：○○　○○</dc:title>
  <dc:creator>PC10</dc:creator>
  <cp:lastModifiedBy>城島印刷 彌永</cp:lastModifiedBy>
  <cp:revision>16</cp:revision>
  <cp:lastPrinted>2021-06-10T02:57:59Z</cp:lastPrinted>
  <dcterms:created xsi:type="dcterms:W3CDTF">2016-07-24T08:49:31Z</dcterms:created>
  <dcterms:modified xsi:type="dcterms:W3CDTF">2024-06-21T00:34:48Z</dcterms:modified>
</cp:coreProperties>
</file>