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816" y="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9366B82A-AF5C-4DB3-8CAC-8003B4C230D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56E0DE52-7A80-4F26-894F-43C0BE251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4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70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3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17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0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02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52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7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27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8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2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69BB-093D-45C1-9879-131EF29C1F16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742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858218"/>
          </a:xfrm>
          <a:ln w="127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altLang="ja-JP" sz="2800" b="1" dirty="0"/>
              <a:t>The 27th Annual Meeting of the Japanese Association </a:t>
            </a:r>
            <a:br>
              <a:rPr lang="en-US" altLang="ja-JP" sz="2800" b="1" dirty="0"/>
            </a:br>
            <a:r>
              <a:rPr lang="en-US" altLang="ja-JP" sz="2800" b="1" dirty="0"/>
              <a:t>for Coronary Artery Surgery</a:t>
            </a:r>
            <a:br>
              <a:rPr lang="en-US" altLang="ja-JP" sz="2800" b="1" dirty="0"/>
            </a:br>
            <a:r>
              <a:rPr lang="en-US" altLang="ja-JP" sz="2800" b="1" dirty="0"/>
              <a:t>Disclosure of COI</a:t>
            </a:r>
            <a:br>
              <a:rPr lang="en-US" altLang="ja-JP" sz="2800" b="1" dirty="0"/>
            </a:br>
            <a:r>
              <a:rPr lang="en-US" altLang="ja-JP" sz="1800" b="1" dirty="0"/>
              <a:t>Name of head presenter,</a:t>
            </a:r>
            <a:r>
              <a:rPr lang="ja-JP" altLang="en-US" sz="1800" b="1" dirty="0"/>
              <a:t>　</a:t>
            </a:r>
            <a:r>
              <a:rPr lang="en-US" altLang="ja-JP" sz="1800" b="1" dirty="0"/>
              <a:t>names of co-authors</a:t>
            </a:r>
            <a:r>
              <a:rPr lang="ja-JP" altLang="en-US" sz="1800" b="1" dirty="0"/>
              <a:t>　</a:t>
            </a:r>
            <a:br>
              <a:rPr lang="ja-JP" altLang="en-US" sz="1800" b="1" dirty="0"/>
            </a:br>
            <a:r>
              <a:rPr lang="ja-JP" altLang="en-US" sz="1800" b="1" dirty="0"/>
              <a:t>   </a:t>
            </a:r>
            <a:r>
              <a:rPr lang="en-US" altLang="ja-JP" sz="1800" b="1" dirty="0"/>
              <a:t>Name of affiliation</a:t>
            </a:r>
            <a:endParaRPr lang="ja-JP" altLang="en-US" sz="2000" b="1" i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2"/>
          </p:nvPr>
        </p:nvSpPr>
        <p:spPr>
          <a:xfrm>
            <a:off x="1919536" y="3068960"/>
            <a:ext cx="9721080" cy="3951288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①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Consultant:</a:t>
            </a:r>
            <a:r>
              <a:rPr lang="ja-JP" altLang="en-US" sz="2000" b="1" dirty="0">
                <a:latin typeface="+mn-ea"/>
              </a:rPr>
              <a:t>　　　　　　　　 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</a:t>
            </a:r>
            <a:r>
              <a:rPr lang="ja-JP" altLang="en-US" sz="2000" b="1" dirty="0">
                <a:latin typeface="+mn-ea"/>
              </a:rPr>
              <a:t>　　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②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Possession of stock / profits:</a:t>
            </a:r>
            <a:r>
              <a:rPr lang="ja-JP" altLang="en-US" sz="2000" b="1" dirty="0">
                <a:latin typeface="+mn-ea"/>
              </a:rPr>
              <a:t>　　　</a:t>
            </a:r>
            <a:r>
              <a:rPr lang="en-US" altLang="ja-JP" sz="2000" b="1" dirty="0">
                <a:latin typeface="+mn-ea"/>
              </a:rPr>
              <a:t>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③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Patent royalties:</a:t>
            </a:r>
            <a:r>
              <a:rPr lang="ja-JP" altLang="en-US" sz="2000" b="1" dirty="0">
                <a:latin typeface="+mn-ea"/>
              </a:rPr>
              <a:t>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　</a:t>
            </a:r>
            <a:endParaRPr lang="en-US" altLang="ja-JP" sz="2000" b="1" dirty="0">
              <a:latin typeface="+mn-ea"/>
            </a:endParaRP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④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Lecture fees:</a:t>
            </a:r>
            <a:r>
              <a:rPr lang="ja-JP" altLang="en-US" sz="2000" b="1" dirty="0">
                <a:latin typeface="+mn-ea"/>
              </a:rPr>
              <a:t>　　　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⑤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Manuscript fees:</a:t>
            </a:r>
            <a:r>
              <a:rPr lang="ja-JP" altLang="en-US" sz="2000" b="1" dirty="0">
                <a:latin typeface="+mn-ea"/>
              </a:rPr>
              <a:t>　　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  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⑥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Trust research/joint research funds:  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</a:p>
          <a:p>
            <a:pPr marL="0" indent="0">
              <a:buNone/>
              <a:defRPr/>
            </a:pPr>
            <a:r>
              <a:rPr lang="ja-JP" altLang="en-US" sz="2000" b="1">
                <a:latin typeface="+mn-ea"/>
                <a:cs typeface="Arial" pitchFamily="34" charset="0"/>
              </a:rPr>
              <a:t>⑦ </a:t>
            </a:r>
            <a:r>
              <a:rPr lang="en-US" altLang="ja-JP" sz="2000" b="1">
                <a:latin typeface="Arial" pitchFamily="34" charset="0"/>
                <a:cs typeface="Arial" pitchFamily="34" charset="0"/>
              </a:rPr>
              <a:t>Scholarship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:</a:t>
            </a:r>
            <a:r>
              <a:rPr lang="ja-JP" altLang="en-US" sz="2000" b="1" dirty="0">
                <a:latin typeface="+mn-ea"/>
              </a:rPr>
              <a:t>　 　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</a:t>
            </a:r>
            <a:endParaRPr lang="ja-JP" altLang="en-US" sz="2000" b="1" dirty="0">
              <a:latin typeface="+mn-ea"/>
            </a:endParaRP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⑧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Affiliation with endowed course:</a:t>
            </a:r>
            <a:r>
              <a:rPr lang="ja-JP" altLang="en-US" sz="2000" b="1" dirty="0">
                <a:latin typeface="+mn-ea"/>
              </a:rPr>
              <a:t>　　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Yes </a:t>
            </a:r>
            <a:r>
              <a:rPr lang="ja-JP" altLang="en-US" sz="2000" b="1" dirty="0">
                <a:latin typeface="+mn-ea"/>
              </a:rPr>
              <a:t>（○○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）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⑨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Remuneration such as gifts:</a:t>
            </a:r>
            <a:r>
              <a:rPr lang="ja-JP" altLang="en-US" sz="2000" b="1" dirty="0">
                <a:latin typeface="+mn-ea"/>
              </a:rPr>
              <a:t>　　</a:t>
            </a:r>
            <a:r>
              <a:rPr lang="en-US" altLang="ja-JP" sz="2000" b="1" dirty="0">
                <a:latin typeface="+mn-ea"/>
              </a:rPr>
              <a:t>	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Yes </a:t>
            </a:r>
            <a:r>
              <a:rPr lang="ja-JP" altLang="en-US" sz="2000" b="1" dirty="0">
                <a:latin typeface="+mn-ea"/>
              </a:rPr>
              <a:t>（○○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）</a:t>
            </a:r>
            <a:endParaRPr lang="ja-JP" altLang="en-US" sz="20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72855" y="2303581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n-US" altLang="ja-JP" b="1" dirty="0">
                <a:latin typeface="Arial" pitchFamily="34" charset="0"/>
                <a:cs typeface="Arial" pitchFamily="34" charset="0"/>
              </a:rPr>
              <a:t>Businesses, etc. related to COI that should be disclosed in regard</a:t>
            </a:r>
          </a:p>
          <a:p>
            <a:pPr marL="342900" indent="-342900">
              <a:defRPr/>
            </a:pPr>
            <a:r>
              <a:rPr lang="en-US" altLang="ja-JP" b="1" dirty="0">
                <a:latin typeface="Arial" pitchFamily="34" charset="0"/>
                <a:cs typeface="Arial" pitchFamily="34" charset="0"/>
              </a:rPr>
              <a:t>to the subject presentation</a:t>
            </a:r>
            <a:endParaRPr lang="ja-JP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6359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03512" y="476672"/>
            <a:ext cx="8712968" cy="2304256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ja-JP" sz="2800" b="1" dirty="0"/>
              <a:t>The 27th Annual Meeting of the Japanese Association </a:t>
            </a:r>
            <a:br>
              <a:rPr lang="en-US" altLang="ja-JP" sz="2800" b="1" dirty="0"/>
            </a:br>
            <a:r>
              <a:rPr lang="en-US" altLang="ja-JP" sz="2800" b="1" dirty="0"/>
              <a:t>for Coronary Artery Surgery </a:t>
            </a:r>
            <a:r>
              <a:rPr lang="ja-JP" altLang="en-US" sz="3100" b="1" dirty="0"/>
              <a:t>　</a:t>
            </a:r>
            <a:br>
              <a:rPr lang="en-US" altLang="ja-JP" sz="3600" b="1" dirty="0"/>
            </a:br>
            <a:r>
              <a:rPr lang="en-US" altLang="ja-JP" sz="3600" b="1" dirty="0"/>
              <a:t>Disclosure of COI</a:t>
            </a:r>
            <a:br>
              <a:rPr lang="en-US" altLang="ja-JP" sz="3200" b="1" dirty="0"/>
            </a:br>
            <a:r>
              <a:rPr lang="en-US" altLang="ja-JP" sz="2000" b="1" dirty="0"/>
              <a:t>Name of head presenter,</a:t>
            </a:r>
            <a:r>
              <a:rPr lang="ja-JP" altLang="en-US" sz="2000" b="1" dirty="0"/>
              <a:t>　</a:t>
            </a:r>
            <a:r>
              <a:rPr lang="en-US" altLang="ja-JP" sz="2000" b="1" dirty="0"/>
              <a:t>names of co-authors</a:t>
            </a:r>
            <a:r>
              <a:rPr lang="ja-JP" altLang="en-US" sz="2000" b="1" dirty="0"/>
              <a:t>　</a:t>
            </a:r>
            <a:br>
              <a:rPr lang="ja-JP" altLang="en-US" sz="2000" b="1" dirty="0"/>
            </a:br>
            <a:r>
              <a:rPr lang="ja-JP" altLang="en-US" sz="2000" b="1" dirty="0"/>
              <a:t>   </a:t>
            </a:r>
            <a:r>
              <a:rPr lang="en-US" altLang="ja-JP" sz="2000" b="1" dirty="0"/>
              <a:t>Name of affiliation</a:t>
            </a:r>
            <a:endParaRPr lang="ja-JP" altLang="en-US" sz="2000" b="1" i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91544" y="3717033"/>
            <a:ext cx="8229600" cy="2481139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en-US" altLang="ja-JP" b="1" dirty="0">
                <a:latin typeface="Arial" pitchFamily="34" charset="0"/>
                <a:cs typeface="Arial" pitchFamily="34" charset="0"/>
              </a:rPr>
              <a:t>There are no businesses, etc. related to COI that should be disclosed in regard to the subject presentation. </a:t>
            </a:r>
            <a:endParaRPr lang="ja-JP" altLang="en-US" b="1" dirty="0">
              <a:latin typeface="+mn-ea"/>
            </a:endParaRPr>
          </a:p>
          <a:p>
            <a:pPr>
              <a:defRPr/>
            </a:pPr>
            <a:endParaRPr lang="ja-JP" altLang="en-US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72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268</Words>
  <Application>Microsoft Office PowerPoint</Application>
  <PresentationFormat>ワイド画面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The 27th Annual Meeting of the Japanese Association  for Coronary Artery Surgery Disclosure of COI Name of head presenter,　names of co-authors　    Name of affiliation</vt:lpstr>
      <vt:lpstr>The 27th Annual Meeting of the Japanese Association  for Coronary Artery Surgery 　 Disclosure of COI Name of head presenter,　names of co-authors　    Name of affiliation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第44回日本頭痛学会総会　COI開示 筆頭発表者名：○○　○○</dc:title>
  <dc:creator>PC10</dc:creator>
  <cp:lastModifiedBy>cl</cp:lastModifiedBy>
  <cp:revision>15</cp:revision>
  <cp:lastPrinted>2021-06-10T02:57:59Z</cp:lastPrinted>
  <dcterms:created xsi:type="dcterms:W3CDTF">2016-07-24T08:49:31Z</dcterms:created>
  <dcterms:modified xsi:type="dcterms:W3CDTF">2023-06-14T05:50:51Z</dcterms:modified>
</cp:coreProperties>
</file>