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584176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 dirty="0"/>
              <a:t>26</a:t>
            </a:r>
            <a:r>
              <a:rPr lang="ja-JP" altLang="en-US" sz="3600" b="1" dirty="0"/>
              <a:t>回日本冠動脈外科学会学術大会</a:t>
            </a:r>
            <a:br>
              <a:rPr lang="en-US" altLang="ja-JP" sz="3600" b="1" dirty="0"/>
            </a:b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600" b="1" dirty="0"/>
            </a:br>
            <a:r>
              <a:rPr lang="ja-JP" altLang="en-US" sz="2800" b="1" dirty="0"/>
              <a:t>筆頭発表者名：○○　○○</a:t>
            </a:r>
            <a:endParaRPr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81200" y="2646064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①顧問：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ja-JP" altLang="en-US" b="1" dirty="0"/>
              <a:t>株保有・利益：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③特許使用料：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④講演料</a:t>
            </a:r>
            <a:r>
              <a:rPr lang="en-US" altLang="ja-JP" b="1" dirty="0"/>
              <a:t>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⑤原稿料：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⑥受託研究・共同研究費：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⑦奨学寄付金</a:t>
            </a:r>
            <a:r>
              <a:rPr kumimoji="1" lang="en-US" altLang="ja-JP" b="1" dirty="0"/>
              <a:t>:</a:t>
            </a:r>
          </a:p>
          <a:p>
            <a:pPr marL="0" indent="0">
              <a:buNone/>
            </a:pPr>
            <a:r>
              <a:rPr lang="ja-JP" altLang="en-US" b="1" dirty="0"/>
              <a:t>⑧寄付講座所属：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⑨贈答品などの報酬：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2006302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69026" y="2646064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○○製薬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○○製薬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あり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○○製薬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 dirty="0"/>
              <a:t>26</a:t>
            </a:r>
            <a:r>
              <a:rPr lang="ja-JP" altLang="en-US" sz="3600" b="1" dirty="0"/>
              <a:t>回日本冠動脈外科学会学術大会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200" b="1" dirty="0"/>
            </a:br>
            <a:r>
              <a:rPr lang="ja-JP" altLang="en-US" sz="2800" b="1" dirty="0"/>
              <a:t>筆頭発表者名：○○　○○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演題発表に関連し、開示すべき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38330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134</Words>
  <Application>Microsoft Office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第26回日本冠動脈外科学会学術大会 COI開示 筆頭発表者名：○○　○○</vt:lpstr>
      <vt:lpstr>第26回日本冠動脈外科学会学術大会　COI開示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CL</cp:lastModifiedBy>
  <cp:revision>11</cp:revision>
  <cp:lastPrinted>2021-06-10T02:56:57Z</cp:lastPrinted>
  <dcterms:created xsi:type="dcterms:W3CDTF">2016-07-24T08:49:31Z</dcterms:created>
  <dcterms:modified xsi:type="dcterms:W3CDTF">2021-06-10T03:00:00Z</dcterms:modified>
</cp:coreProperties>
</file>