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26th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</a:t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19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>
                <a:latin typeface="+mn-ea"/>
                <a:cs typeface="Arial" pitchFamily="34" charset="0"/>
              </a:rPr>
              <a:t>⑦ </a:t>
            </a:r>
            <a:r>
              <a:rPr lang="en-US" altLang="ja-JP" sz="2000" b="1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855" y="2303581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26th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 </a:t>
            </a:r>
            <a:r>
              <a:rPr lang="ja-JP" altLang="en-US" sz="3100" b="1" dirty="0"/>
              <a:t>　</a:t>
            </a:r>
            <a:br>
              <a:rPr lang="en-US" altLang="ja-JP" sz="3600" b="1" dirty="0"/>
            </a:br>
            <a:r>
              <a:rPr lang="en-US" altLang="ja-JP" sz="3600" b="1" dirty="0"/>
              <a:t>Disclosure of COI</a:t>
            </a:r>
            <a:br>
              <a:rPr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190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The 26th Annual Meeting of the Japanese Association  for Coronary Artery Surgery Disclosure of COI Name of head presenter,　names of co-authors　    Name of affiliation</vt:lpstr>
      <vt:lpstr>The 26th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CL</cp:lastModifiedBy>
  <cp:revision>14</cp:revision>
  <cp:lastPrinted>2021-06-10T02:57:59Z</cp:lastPrinted>
  <dcterms:created xsi:type="dcterms:W3CDTF">2016-07-24T08:49:31Z</dcterms:created>
  <dcterms:modified xsi:type="dcterms:W3CDTF">2021-06-10T03:00:25Z</dcterms:modified>
</cp:coreProperties>
</file>