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2018/6/14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23</a:t>
            </a:r>
            <a:r>
              <a:rPr lang="ja-JP" altLang="en-US" sz="3600" b="1" dirty="0"/>
              <a:t>回日本冠動脈外科学会学術</a:t>
            </a:r>
            <a:r>
              <a:rPr lang="ja-JP" altLang="en-US" sz="3600" b="1" dirty="0" smtClean="0"/>
              <a:t>大会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en-US" altLang="ja-JP" sz="3600" b="1" dirty="0" smtClean="0"/>
              <a:t>COI</a:t>
            </a:r>
            <a:r>
              <a:rPr lang="ja-JP" altLang="en-US" sz="3600" b="1" dirty="0"/>
              <a:t>開示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ja-JP" altLang="en-US" sz="2800" b="1" dirty="0"/>
              <a:t>筆頭</a:t>
            </a:r>
            <a:r>
              <a:rPr lang="ja-JP" altLang="en-US" sz="2800" b="1" dirty="0" smtClean="0"/>
              <a:t>発表者名：</a:t>
            </a:r>
            <a:r>
              <a:rPr lang="ja-JP" altLang="en-US" sz="2800" b="1" i="1" dirty="0" smtClean="0"/>
              <a:t>○○　○○</a:t>
            </a:r>
            <a:endParaRPr kumimoji="1" lang="ja-JP" altLang="en-US" sz="36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457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 smtClean="0"/>
              <a:t>①顧問：　　　　　　　　　　　　　　　　　　　　　　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②</a:t>
            </a:r>
            <a:r>
              <a:rPr lang="ja-JP" altLang="en-US" b="1" dirty="0" smtClean="0"/>
              <a:t>株保有・利益：　　　　　　　　　　　　　　　　  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③特許使用料：　　　　　　　　　　　　　　　　　 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④講演料</a:t>
            </a:r>
            <a:r>
              <a:rPr lang="en-US" altLang="ja-JP" b="1" dirty="0" smtClean="0"/>
              <a:t>:</a:t>
            </a:r>
            <a:r>
              <a:rPr lang="ja-JP" altLang="en-US" b="1" dirty="0" smtClean="0"/>
              <a:t>　　　　　　　　　　　　　　　　　　　　　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⑤原稿料：　　　　　　　　　　　　　　　　　　　　 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⑥受託研究・共同研究費：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⑦奨学寄付金</a:t>
            </a:r>
            <a:r>
              <a:rPr kumimoji="1" lang="en-US" altLang="ja-JP" b="1" dirty="0" smtClean="0"/>
              <a:t>:</a:t>
            </a:r>
          </a:p>
          <a:p>
            <a:pPr marL="0" indent="0">
              <a:buNone/>
            </a:pPr>
            <a:r>
              <a:rPr lang="ja-JP" altLang="en-US" b="1" dirty="0" smtClean="0"/>
              <a:t>⑧寄付講座所属：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⑨贈答品などの報酬：</a:t>
            </a:r>
            <a:endParaRPr kumimoji="1"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7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 smtClean="0"/>
          </a:p>
          <a:p>
            <a:r>
              <a:rPr lang="ja-JP" altLang="en-US" sz="3100" dirty="0" smtClean="0"/>
              <a:t>演題</a:t>
            </a:r>
            <a:r>
              <a:rPr lang="ja-JP" altLang="en-US" sz="3100" dirty="0"/>
              <a:t>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なし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なし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なし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○○製薬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○○製薬</a:t>
            </a:r>
            <a:endParaRPr lang="en-US" altLang="ja-JP" b="1" dirty="0" smtClean="0"/>
          </a:p>
          <a:p>
            <a:pPr marL="0" indent="0">
              <a:buNone/>
            </a:pPr>
            <a:r>
              <a:rPr kumimoji="1" lang="ja-JP" altLang="en-US" b="1" dirty="0" smtClean="0"/>
              <a:t>あり</a:t>
            </a:r>
            <a:r>
              <a:rPr kumimoji="1" lang="en-US" altLang="ja-JP" b="1" dirty="0" smtClean="0"/>
              <a:t>(</a:t>
            </a:r>
            <a:r>
              <a:rPr kumimoji="1" lang="ja-JP" altLang="en-US" b="1" dirty="0" smtClean="0"/>
              <a:t>○○製薬</a:t>
            </a:r>
            <a:r>
              <a:rPr kumimoji="1" lang="en-US" altLang="ja-JP" b="1" dirty="0" smtClean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23</a:t>
            </a:r>
            <a:r>
              <a:rPr lang="ja-JP" altLang="en-US" sz="3600" b="1" dirty="0"/>
              <a:t>回日本冠動脈外科学会学術</a:t>
            </a:r>
            <a:r>
              <a:rPr lang="ja-JP" altLang="en-US" sz="3600" b="1" dirty="0" smtClean="0"/>
              <a:t>大会</a:t>
            </a:r>
            <a:r>
              <a:rPr lang="ja-JP" altLang="en-US" sz="3600" b="1" dirty="0"/>
              <a:t>　</a:t>
            </a:r>
            <a:r>
              <a:rPr kumimoji="1" lang="en-US" altLang="ja-JP" sz="3600" b="1" dirty="0" smtClean="0"/>
              <a:t>COI</a:t>
            </a:r>
            <a:r>
              <a:rPr kumimoji="1" lang="ja-JP" altLang="en-US" sz="3600" b="1" dirty="0" smtClean="0"/>
              <a:t>開示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lang="ja-JP" altLang="en-US" sz="2800" b="1" dirty="0"/>
              <a:t>筆頭</a:t>
            </a:r>
            <a:r>
              <a:rPr lang="ja-JP" altLang="en-US" sz="2800" b="1" dirty="0" smtClean="0"/>
              <a:t>発表者名：</a:t>
            </a:r>
            <a:r>
              <a:rPr lang="ja-JP" altLang="en-US" sz="2800" b="1" i="1" dirty="0" smtClean="0"/>
              <a:t>○○　○○</a:t>
            </a:r>
            <a:endParaRPr kumimoji="1" lang="ja-JP" altLang="en-US" sz="28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 smtClean="0"/>
              <a:t>演題発表に関連し、開示すべき</a:t>
            </a:r>
            <a:r>
              <a:rPr kumimoji="1" lang="en-US" altLang="ja-JP" b="1" dirty="0" smtClean="0"/>
              <a:t>COI</a:t>
            </a:r>
            <a:r>
              <a:rPr kumimoji="1" lang="ja-JP" altLang="en-US" b="1" dirty="0" smtClean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 smtClean="0"/>
              <a:t>企業などはありません。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74</Words>
  <Application>Microsoft Office PowerPoint</Application>
  <PresentationFormat>画面に合わせる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第23回日本冠動脈外科学会学術大会 COI開示 筆頭発表者名：○○　○○</vt:lpstr>
      <vt:lpstr>第23回日本冠動脈外科学会学術大会　COI開示 筆頭発表者名：○○　○○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LinkagePC10</cp:lastModifiedBy>
  <cp:revision>10</cp:revision>
  <cp:lastPrinted>2018-06-02T08:06:05Z</cp:lastPrinted>
  <dcterms:created xsi:type="dcterms:W3CDTF">2016-07-24T08:49:31Z</dcterms:created>
  <dcterms:modified xsi:type="dcterms:W3CDTF">2018-06-14T06:16:12Z</dcterms:modified>
</cp:coreProperties>
</file>