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2018/6/2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800" b="1" dirty="0"/>
              <a:t>The 23</a:t>
            </a:r>
            <a:r>
              <a:rPr lang="en-US" altLang="ja-JP" sz="2800" b="1" baseline="30000" dirty="0"/>
              <a:t>rd</a:t>
            </a:r>
            <a:r>
              <a:rPr lang="en-US" altLang="ja-JP" sz="2800" b="1" dirty="0"/>
              <a:t> Annual Meeting of the Japanese Association 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2800" b="1" dirty="0" smtClean="0"/>
              <a:t>for </a:t>
            </a:r>
            <a:r>
              <a:rPr lang="en-US" altLang="ja-JP" sz="2800" b="1" dirty="0"/>
              <a:t>Coronary Artery Surgery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2800" b="1" dirty="0"/>
              <a:t>Disclosure of COI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1800" b="1" dirty="0" smtClean="0"/>
              <a:t>Name </a:t>
            </a:r>
            <a:r>
              <a:rPr lang="en-US" altLang="ja-JP" sz="1800" b="1" dirty="0"/>
              <a:t>of head presenter,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names of co-authors</a:t>
            </a:r>
            <a:r>
              <a:rPr lang="ja-JP" altLang="en-US" sz="1800" b="1" dirty="0"/>
              <a:t>　</a:t>
            </a:r>
            <a:br>
              <a:rPr lang="ja-JP" altLang="en-US" sz="1800" b="1" dirty="0"/>
            </a:br>
            <a:r>
              <a:rPr lang="ja-JP" altLang="en-US" sz="1800" b="1" dirty="0"/>
              <a:t>   </a:t>
            </a:r>
            <a:r>
              <a:rPr lang="en-US" altLang="ja-JP" sz="1800" b="1" dirty="0"/>
              <a:t>Name of affiliation</a:t>
            </a:r>
            <a:endParaRPr kumimoji="1"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395536" y="3068960"/>
            <a:ext cx="9721080" cy="395128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①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+mn-ea"/>
              </a:rPr>
              <a:t>　　　　　　　　 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r>
              <a:rPr lang="ja-JP" altLang="en-US" sz="2000" b="1" dirty="0">
                <a:latin typeface="+mn-ea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②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Possession of stock / profits: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③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Patent royalties:</a:t>
            </a:r>
            <a:r>
              <a:rPr lang="ja-JP" altLang="en-US" sz="2000" b="1" dirty="0">
                <a:latin typeface="+mn-ea"/>
              </a:rPr>
              <a:t>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  <a:endParaRPr lang="en-US" altLang="ja-JP" sz="2000" b="1" dirty="0" smtClean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④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+mn-ea"/>
              </a:rPr>
              <a:t>　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⑤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+mn-ea"/>
              </a:rPr>
              <a:t>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rust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 smtClean="0">
                <a:latin typeface="+mn-ea"/>
                <a:cs typeface="Arial" pitchFamily="34" charset="0"/>
              </a:rPr>
              <a:t>⑦ </a:t>
            </a:r>
            <a:r>
              <a:rPr lang="en-US" altLang="ja-JP" sz="2000" b="1" smtClean="0">
                <a:latin typeface="Arial" pitchFamily="34" charset="0"/>
                <a:cs typeface="Arial" pitchFamily="34" charset="0"/>
              </a:rPr>
              <a:t>Scholarship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ja-JP" altLang="en-US" sz="2000" b="1" dirty="0">
                <a:latin typeface="+mn-ea"/>
              </a:rPr>
              <a:t>　 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⑧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Affiliation with endowed course: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⑨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Remuneration such as gifts: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8855" y="230358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regard</a:t>
            </a:r>
          </a:p>
          <a:p>
            <a:pPr marL="342900" indent="-342900">
              <a:defRPr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the subject presentation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230425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2800" b="1" dirty="0"/>
              <a:t>The 23</a:t>
            </a:r>
            <a:r>
              <a:rPr lang="en-US" altLang="ja-JP" sz="2800" b="1" baseline="30000" dirty="0"/>
              <a:t>rd</a:t>
            </a:r>
            <a:r>
              <a:rPr lang="en-US" altLang="ja-JP" sz="2800" b="1" dirty="0"/>
              <a:t> Annual Meeting of the Japanese Association 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2800" b="1" dirty="0" smtClean="0"/>
              <a:t>for </a:t>
            </a:r>
            <a:r>
              <a:rPr lang="en-US" altLang="ja-JP" sz="2800" b="1" dirty="0"/>
              <a:t>Coronary Artery Surgery </a:t>
            </a:r>
            <a:r>
              <a:rPr kumimoji="1" lang="ja-JP" altLang="en-US" sz="3100" b="1" dirty="0" smtClean="0"/>
              <a:t>　</a:t>
            </a:r>
            <a:r>
              <a:rPr kumimoji="1" lang="en-US" altLang="ja-JP" sz="3600" b="1" dirty="0" smtClean="0"/>
              <a:t/>
            </a:r>
            <a:br>
              <a:rPr kumimoji="1" lang="en-US" altLang="ja-JP" sz="3600" b="1" dirty="0" smtClean="0"/>
            </a:br>
            <a:r>
              <a:rPr kumimoji="1" lang="en-US" altLang="ja-JP" sz="3600" b="1" dirty="0" smtClean="0"/>
              <a:t>Disclosure of COI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lang="en-US" altLang="ja-JP" sz="2000" b="1" dirty="0"/>
              <a:t>Name of head presenter,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names of co-authors</a:t>
            </a:r>
            <a:r>
              <a:rPr lang="ja-JP" altLang="en-US" sz="2000" b="1" dirty="0"/>
              <a:t>　</a:t>
            </a:r>
            <a:br>
              <a:rPr lang="ja-JP" altLang="en-US" sz="2000" b="1" dirty="0"/>
            </a:br>
            <a:r>
              <a:rPr lang="ja-JP" altLang="en-US" sz="2000" b="1" dirty="0"/>
              <a:t>   </a:t>
            </a:r>
            <a:r>
              <a:rPr lang="en-US" altLang="ja-JP" sz="2000" b="1" dirty="0"/>
              <a:t>Name of </a:t>
            </a:r>
            <a:r>
              <a:rPr lang="en-US" altLang="ja-JP" sz="2000" b="1" dirty="0" smtClean="0"/>
              <a:t>affiliation</a:t>
            </a:r>
            <a:endParaRPr kumimoji="1"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are no businesses, etc. related to COI that should be disclosed in regard to the subject presentation. </a:t>
            </a:r>
            <a:endParaRPr lang="ja-JP" altLang="en-US" b="1" dirty="0">
              <a:latin typeface="+mn-ea"/>
            </a:endParaRPr>
          </a:p>
          <a:p>
            <a:pPr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57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The 23rd Annual Meeting of the Japanese Association  for Coronary Artery Surgery Disclosure of COI Name of head presenter,　names of co-authors　    Name of affiliation</vt:lpstr>
      <vt:lpstr>The 23rd Annual Meeting of the Japanese Association  for Coronary Artery Surgery 　 Disclosure of COI Name of head presenter,　names of co-authors　    Name of affiliation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PC10</dc:creator>
  <cp:lastModifiedBy>LinkagePC10</cp:lastModifiedBy>
  <cp:revision>13</cp:revision>
  <cp:lastPrinted>2018-06-02T08:06:24Z</cp:lastPrinted>
  <dcterms:created xsi:type="dcterms:W3CDTF">2016-07-24T08:49:31Z</dcterms:created>
  <dcterms:modified xsi:type="dcterms:W3CDTF">2018-06-02T08:06:27Z</dcterms:modified>
</cp:coreProperties>
</file>