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CDE0B27-CFE6-48D6-4C09-879B426FAE76}" name="S.Y." initials="智美" userId="S.Y." providerId="None"/>
  <p188:author id="{5B50F44C-C5BC-69BF-6CFD-2F5C77799EF8}" name="O B" initials="OB" userId="Anonymous_O B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 B" initials="O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3438"/>
    <p:restoredTop sz="90929"/>
  </p:normalViewPr>
  <p:slideViewPr>
    <p:cSldViewPr snapToGrid="0">
      <p:cViewPr varScale="1">
        <p:scale>
          <a:sx n="110" d="100"/>
          <a:sy n="110" d="100"/>
        </p:scale>
        <p:origin x="232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8A58B1A-5589-4776-9798-B01EC1B984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 dirty="0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75D1C94-10C1-4B69-8C88-47515CB1A88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96807F78-2F7B-4679-92E4-E6A824FBFB0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DA787C3-8A36-485A-8D66-CEFFF1DCCF2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A615DCBC-3B3F-4426-B3BC-C7188043570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9228276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16BFF8D-EF8C-4616-A846-13068964D0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 dirty="0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E8DED48-49F0-4B9A-9089-05C1D27BD74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B83E9EA-8830-440A-9814-0BB9F85609F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37BE8867-9EED-4622-A89C-AFB3AB4F236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47D729D-34BF-48D1-9539-2F8F6F9205C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BDD52FE3-E178-4F1A-92BE-5B8CDB7231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08EC2587-57FD-49C6-9B5D-717B4B2C78A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991243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90F56B7-B2DF-4EC5-8F28-6C95DE2C65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E1A1AA6-83A0-459B-BF37-385ECE4BFFC3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 dirty="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CA3C2410-8EB3-43F7-8719-75C3796408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C3E2D06-FD2B-422E-ABC2-BCE3BE6541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5F1471BB-2E38-4A31-9418-FB3F3BA6AF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様式１</a:t>
            </a:r>
            <a:r>
              <a:rPr kumimoji="0" lang="en-US" altLang="ja-JP" dirty="0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3442608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D348E0-A257-44DA-901C-C22CE63A1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94E73E3-A855-4590-966E-6525D73F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8DF4AD6-32B5-44DF-A561-4A71C7126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5EF07-0602-4B38-8654-6AECD774383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02113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C9FA13F-ED00-46F1-A276-EAA2B321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5917654-1B24-4D46-B93F-F2F1F954E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ED6665A-9711-4AD5-A806-2D8F40310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08007-51C8-4BE1-910C-438A271EECC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30965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71E5A8A-DC59-4442-96DC-140C70E8A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4D1322D-B4A5-4BAD-AD79-EB522E319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A7E070B-01A7-43BB-9985-EE81DACCF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86EA1-4D80-4FD4-8755-1E2868510F3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714683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BD68103-D37B-4634-BC4F-4F295D222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CC151E4-B79D-43FB-A73B-62987F312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72EE16D-05E7-473A-822F-24B83896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6A063-8EA4-4091-8F88-1C866A3E5B8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3657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0B54AF6-7C03-4858-8B7D-EB4B7B1E7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FE8DDEF-D966-4700-AB78-EE35F009E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B4FB119-A9E1-45C3-80EC-96F35DC55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0ADB6-9892-4359-8434-1F5938C1DCD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4185963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DB97048-A2BC-488E-9814-408FFFBB1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A863B4B-9CF5-4B08-A884-778AEF79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9837C0D-3BA5-4F3A-8FEC-4BD765EE0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3E04C-1B86-4E98-A19F-4517A72DA7A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3694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485452D-456E-42EC-9E67-C60D9CAE6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00D9E18-3B4A-4813-8548-62C61EE4D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F376D2A-E2FB-412E-A82A-2DC564180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53271-F39C-4DEA-81EF-5837A507B17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81383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1781590-6CF8-47BD-8A28-1CE6478F6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264ED39-B47F-42F0-BB11-A713E0A7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A96B98B-9409-40F0-8AD9-447895AD8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5650A-30DD-4C63-A162-3D22636FDC9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2125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F1382DF-2A51-4348-B2EA-0C7C9B0DB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BD898FB-8774-495D-93D9-B032899A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C534A1B-B9A0-40C5-817B-56E45B668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60A8F-B8BB-48A4-A975-22CFD9B98F3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5906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F703DCA-274A-426F-A2AF-C0D6191D6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F511ED6-5C4D-4A72-94FB-B7CCE9C7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6E22A34-D865-47C6-B840-FD68398A5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B1DD5-A304-4666-A2C6-17C50DBB3BC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01088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FE1423B-6397-4D37-87B8-B3CD1370B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0DC0CE6-5CD0-4501-B8F8-E2659EF78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830D640-6001-44E7-8EEE-66FBED2FD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FBC73-DCA3-48C1-ACDB-77FD8939307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4304065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99E7652-7DC9-41F5-9AC6-C6C70C5138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43A5E91-0E4E-4709-9079-3C5FEA36F3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69E8673-06FA-4CC1-8EC9-F77155DE44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41084D-413F-45E3-BEBB-E6C52D7545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4980951-DED9-4D9D-A2E8-5749FC352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97F96BB-0683-4761-8388-91B640D2EB0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D38FC346-56BA-423B-A64A-61B9D16782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1350" y="3246438"/>
            <a:ext cx="7845425" cy="3124200"/>
          </a:xfrm>
          <a:ln w="28575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altLang="ja-JP" sz="1200" b="1" u="sng" dirty="0">
              <a:solidFill>
                <a:srgbClr val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ja-JP" alt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　</a:t>
            </a:r>
            <a:r>
              <a:rPr lang="en-US" altLang="ja-JP" sz="2600" b="1" u="sng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First author’s COI disclosure</a:t>
            </a:r>
            <a:r>
              <a:rPr lang="ja-JP" altLang="en-US" sz="2600" b="1" u="sng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lang="en-US" altLang="ja-JP" sz="2600" b="1" u="sng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ja-JP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　</a:t>
            </a:r>
            <a:endParaRPr lang="en-US" altLang="ja-JP" sz="1700" b="1" dirty="0">
              <a:solidFill>
                <a:srgbClr val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099" name="正方形/長方形 3">
            <a:extLst>
              <a:ext uri="{FF2B5EF4-FFF2-40B4-BE49-F238E27FC236}">
                <a16:creationId xmlns:a16="http://schemas.microsoft.com/office/drawing/2014/main" id="{372C1725-354F-496F-ACC1-B1C306DE8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303213"/>
            <a:ext cx="79216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2400" b="1" dirty="0">
                <a:latin typeface="Arial" panose="020B0604020202020204" pitchFamily="34" charset="0"/>
                <a:ea typeface="HGP創英角ｺﾞｼｯｸUB" panose="020B0A00000000000000" pitchFamily="34" charset="-128"/>
                <a:cs typeface="Arial" pitchFamily="34" charset="0"/>
              </a:rPr>
              <a:t>COI Disclosure in Poster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2400" b="1" dirty="0">
                <a:latin typeface="Arial" panose="020B0604020202020204" pitchFamily="34" charset="0"/>
                <a:ea typeface="HGP創英角ｺﾞｼｯｸUB" panose="020B0A00000000000000" pitchFamily="34" charset="-128"/>
                <a:cs typeface="Arial" pitchFamily="34" charset="0"/>
              </a:rPr>
              <a:t>Disclose at the end of the poster as follows:</a:t>
            </a:r>
          </a:p>
        </p:txBody>
      </p:sp>
      <p:sp>
        <p:nvSpPr>
          <p:cNvPr id="19460" name="正方形/長方形 6">
            <a:extLst>
              <a:ext uri="{FF2B5EF4-FFF2-40B4-BE49-F238E27FC236}">
                <a16:creationId xmlns:a16="http://schemas.microsoft.com/office/drawing/2014/main" id="{BE8EA608-2374-47F3-954A-5CBC400B8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1714500"/>
            <a:ext cx="7796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ja-JP" sz="2000" b="1" dirty="0">
                <a:latin typeface="Arial" pitchFamily="34" charset="0"/>
                <a:cs typeface="Arial" pitchFamily="34" charset="0"/>
              </a:rPr>
              <a:t>First Presenter’s Name:</a:t>
            </a:r>
            <a:r>
              <a:rPr lang="ja-JP" altLang="en-US" sz="2000" b="1" dirty="0">
                <a:latin typeface="Arial" pitchFamily="34" charset="0"/>
                <a:cs typeface="Arial" pitchFamily="34" charset="0"/>
              </a:rPr>
              <a:t>　</a:t>
            </a:r>
            <a:r>
              <a:rPr lang="en-US" altLang="ja-JP" sz="2000" b="1" dirty="0">
                <a:latin typeface="Arial" pitchFamily="34" charset="0"/>
                <a:cs typeface="Arial" pitchFamily="34" charset="0"/>
              </a:rPr>
              <a:t>XX </a:t>
            </a:r>
            <a:r>
              <a:rPr lang="en-US" altLang="ja-JP" sz="2000" b="1" dirty="0" err="1">
                <a:latin typeface="Arial" pitchFamily="34" charset="0"/>
                <a:cs typeface="Arial" pitchFamily="34" charset="0"/>
              </a:rPr>
              <a:t>XX</a:t>
            </a:r>
            <a:endParaRPr lang="en-US" altLang="ja-JP" sz="2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itchFamily="34" charset="0"/>
              </a:rPr>
              <a:t>There are no companies or organizations with which there is a COI to be disclosed in relation to this presentation.</a:t>
            </a:r>
            <a:endParaRPr kumimoji="0" lang="en-US" altLang="ja-JP" sz="20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101" name="正方形/長方形 7">
            <a:extLst>
              <a:ext uri="{FF2B5EF4-FFF2-40B4-BE49-F238E27FC236}">
                <a16:creationId xmlns:a16="http://schemas.microsoft.com/office/drawing/2014/main" id="{29EE4565-B4CE-46A2-8266-78324F879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50" y="1553385"/>
            <a:ext cx="7894638" cy="10922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2" name="正方形/長方形 9">
            <a:extLst>
              <a:ext uri="{FF2B5EF4-FFF2-40B4-BE49-F238E27FC236}">
                <a16:creationId xmlns:a16="http://schemas.microsoft.com/office/drawing/2014/main" id="{CFD15813-D8B3-4A3D-9061-28A51A2A2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" y="2792413"/>
            <a:ext cx="39789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2400" b="1" dirty="0">
                <a:solidFill>
                  <a:srgbClr val="0070C0"/>
                </a:solidFill>
                <a:latin typeface="Arial" panose="020B0604020202020204" pitchFamily="34" charset="0"/>
                <a:ea typeface="HGP創英角ｺﾞｼｯｸUB" panose="020B0A00000000000000" pitchFamily="34" charset="-128"/>
                <a:cs typeface="Arial" panose="020B0604020202020204" pitchFamily="34" charset="0"/>
              </a:rPr>
              <a:t>If there is a COI to declare</a:t>
            </a:r>
            <a:endParaRPr kumimoji="0" lang="ja-JP" alt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3" name="正方形/長方形 9">
            <a:extLst>
              <a:ext uri="{FF2B5EF4-FFF2-40B4-BE49-F238E27FC236}">
                <a16:creationId xmlns:a16="http://schemas.microsoft.com/office/drawing/2014/main" id="{7A579FB2-7051-4991-A869-2AE68922C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838" y="1158875"/>
            <a:ext cx="41825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2400" b="1" dirty="0">
                <a:solidFill>
                  <a:srgbClr val="0070C0"/>
                </a:solidFill>
                <a:latin typeface="Arial" panose="020B0604020202020204" pitchFamily="34" charset="0"/>
                <a:ea typeface="HGP創英角ｺﾞｼｯｸUB" panose="020B0A00000000000000" pitchFamily="34" charset="-128"/>
                <a:cs typeface="Arial" panose="020B0604020202020204" pitchFamily="34" charset="0"/>
              </a:rPr>
              <a:t>If there is no COI to declare</a:t>
            </a:r>
            <a:endParaRPr kumimoji="0" lang="ja-JP" alt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7FB6A31-C38B-4082-8498-71D12C64975E}"/>
              </a:ext>
            </a:extLst>
          </p:cNvPr>
          <p:cNvSpPr/>
          <p:nvPr/>
        </p:nvSpPr>
        <p:spPr>
          <a:xfrm>
            <a:off x="1028700" y="3884613"/>
            <a:ext cx="711517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600" b="1" dirty="0">
                <a:latin typeface="Arial" panose="020B0604020202020204" pitchFamily="34" charset="0"/>
                <a:ea typeface="ＭＳ Ｐゴシック" pitchFamily="1" charset="-128"/>
                <a:cs typeface="Arial" panose="020B0604020202020204" pitchFamily="34" charset="0"/>
              </a:rPr>
              <a:t>  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①　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Compensation: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　　　　　　　　　　　   　      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NONE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　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  ②　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Stock ownership/Profits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　　　　　　　　    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NONE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③　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Patent royalties: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　　　　　　　　　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	           NONE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④　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Lecture fees: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　　　　　　　　　　   　   　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       NONE </a:t>
            </a:r>
            <a:endParaRPr lang="ja-JP" altLang="en-US" sz="1600" b="1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⑤　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Manuscript fees: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　　　　　　　　　　   　   　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 NONE </a:t>
            </a:r>
            <a:endParaRPr lang="ja-JP" altLang="en-US" sz="1600" b="1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⑥　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Funded research/Joint research grants: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YES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(XX Pharmaceutical)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⑦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Scholarships: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 　　　　　　　　　  　　  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          YES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(XX Pharmaceutical)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⑧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Endowed chairs: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　　　　　　　　   　　          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YES</a:t>
            </a: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(XX Pharmaceutical)</a:t>
            </a:r>
            <a:endParaRPr lang="ja-JP" altLang="en-US" sz="1600" b="1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600" b="1" dirty="0">
                <a:latin typeface="Arial" pitchFamily="34" charset="0"/>
                <a:cs typeface="Arial" pitchFamily="34" charset="0"/>
              </a:rPr>
              <a:t>　⑨　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Travel expenses, gifts, etc. unrelated to research, training, education, or medical practice:</a:t>
            </a:r>
            <a:r>
              <a:rPr lang="ja-JP" alt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　　　 </a:t>
            </a:r>
            <a:r>
              <a:rPr lang="en-US" altLang="ja-JP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           </a:t>
            </a:r>
            <a:r>
              <a:rPr lang="en-US" altLang="ja-JP" sz="1600" b="1" dirty="0">
                <a:latin typeface="Arial" pitchFamily="34" charset="0"/>
                <a:cs typeface="Arial" pitchFamily="34" charset="0"/>
              </a:rPr>
              <a:t>NONE </a:t>
            </a:r>
            <a:endParaRPr lang="en-US" altLang="ja-JP" sz="16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1031</TotalTime>
  <Words>155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テーマ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茂木 雄翔</cp:lastModifiedBy>
  <cp:revision>110</cp:revision>
  <cp:lastPrinted>2010-09-09T05:26:38Z</cp:lastPrinted>
  <dcterms:created xsi:type="dcterms:W3CDTF">2010-06-05T13:17:17Z</dcterms:created>
  <dcterms:modified xsi:type="dcterms:W3CDTF">2025-12-03T07:48:07Z</dcterms:modified>
</cp:coreProperties>
</file>