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9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4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66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2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20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8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2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97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22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66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3A56-38F1-49A4-850C-4C060647F053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ED1A6-79DB-4A4D-88BD-8D410FBBE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0812E-5301-4659-BF14-7B32B2FC9B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EB00BC-624B-4B83-906F-169161052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7D25815-44CD-481B-8000-532E8E773D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8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karasuma_636</dc:creator>
  <cp:lastModifiedBy>karasuma_636</cp:lastModifiedBy>
  <cp:revision>1</cp:revision>
  <dcterms:created xsi:type="dcterms:W3CDTF">2021-04-16T08:32:33Z</dcterms:created>
  <dcterms:modified xsi:type="dcterms:W3CDTF">2021-04-16T08:33:20Z</dcterms:modified>
</cp:coreProperties>
</file>