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08FEC4-EA6F-48E4-BF06-DDF016FDD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9F30FE3-9706-45F8-B6D1-E1C0004D5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AAF3BF-F4F3-44D1-85EC-C368A5FFA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67A263-F9E3-4598-A56E-B27D1A9A7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F838ED-EF33-4735-A6CB-27208D9A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39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D554BF-BDF1-4E80-80DF-2DAD96C90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2DE422-D9BD-481D-9758-923F13898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FAB2A4-5EFC-4C07-942D-C59669D3C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FD7772-CCA8-40FD-87F1-4E6A72240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69A318-2A03-4440-9D5E-77CCCC5E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9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A12449-1727-47A5-B903-E5A6B87FF1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D9EE9E-2B9F-4FB7-ABFB-BA69846DE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84CE4F-DF4F-4C67-8BBE-015BE9E3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C486B3-44C3-4625-8127-39D562D7F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49AE0B-1373-4208-8216-34F18728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53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3A8B6E-8781-4929-A1D5-88957DE77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9507A2-8211-4DC3-AC5E-B3875B1ED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3A8A32-F45B-4CC0-8D55-7D4DC7B4D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EA9D35-6C44-4425-81C3-57012F2F7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3F17EF-5B2D-4D48-B0AE-8763D8632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76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32372-125D-4B87-BDE3-C157A8A81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6581E7-2CFE-4D1A-BB61-65E5F9E68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A9EB56-4F4C-4C7D-9E3C-5F1E70D8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04B606-1863-4BA8-BA3E-C9DE71BAA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37B2EF-1685-449C-83FD-909EF835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12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5663A-7F5C-49C7-B666-86D85623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BBF6AD-05D0-4ED9-9986-59BFFBECF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E74608C-92BD-434B-AAF6-FAA64EB97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4DF37B-F4BE-4AEF-916E-A23A5629E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9DD74C-01A1-40D3-BCB0-FAC8969A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F45C45-E053-4051-8108-A34504B9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28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30CD4-A965-4C9B-A220-0AB1510A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6B44AC-81D2-4603-B904-CB495C513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7A161D-F66C-4317-8666-60745FB54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0CA67E-21BC-4708-B37F-F91ADB3FA3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D83AF0-BF07-4FF2-9519-94A3E6521A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435809-FDB8-4ED3-A097-24151C1A2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3440883-8074-4680-BAF2-4F4DE3C9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1971E5-465F-4EE1-B12F-6FCB5041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37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9A02E2-86C6-49BB-8AA9-9489C094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F8E14B6-78E5-45FD-AC53-93DF1746C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6E1318-CE35-42A7-B8A0-3E62DD61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587A75-32A9-41B5-A44D-10702C97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52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E0C0201-43FF-4E47-8ADA-BA22D7E5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53E7E2-1A59-4668-98E3-A2C334CAA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7E86FF-5383-488A-8965-10925B3A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32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47757C-EB39-4BCF-91C4-DDC0C7634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8197D3-7FAA-4F09-A92F-C4416E872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8518D39-CA43-42A2-8F66-909D4AB28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E48766-29CA-454A-8181-DB4D906A6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9E0EC5-AFD8-427B-9AB0-55FF3947F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13A3E9-4263-4698-800F-0067EA9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9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ACC71F-DCE9-4F3C-8072-C6C38F4B2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B147D2A-FB55-4C76-919E-412A64A640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195650-F472-4CF3-9CEC-794CD983D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EE6C65-48FB-414A-A3E6-9EDF0491E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8F98EE-8EE7-48A5-BCA9-7001EB747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96D4F-D0C5-46EB-81EE-90D73E38B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2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88FD8C-8A45-4FDC-84CE-B587F9EAA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EE7295-218B-469B-BB39-29EA115AC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B90E60-32BE-4947-BADA-EAC8C546B5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99420-B04C-445E-8716-0B8443BB6965}" type="datetimeFigureOut">
              <a:rPr kumimoji="1" lang="ja-JP" altLang="en-US" smtClean="0"/>
              <a:t>2021/4/16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C91F9C-17E1-45CC-98F1-F1A947DDC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00358E-4256-4EEB-8556-7D4C64D33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E69E0-AE61-404F-8C34-D80ACEABF4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41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B2F172-203D-4186-BA18-F7C8F2671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BDEA21-0C24-42F1-A3CD-E375599816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4E94EEF-8224-4FD0-ABB1-4F00453B9F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62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karasuma_636</dc:creator>
  <cp:lastModifiedBy>karasuma_636</cp:lastModifiedBy>
  <cp:revision>1</cp:revision>
  <dcterms:created xsi:type="dcterms:W3CDTF">2021-04-16T08:34:36Z</dcterms:created>
  <dcterms:modified xsi:type="dcterms:W3CDTF">2021-04-16T08:34:57Z</dcterms:modified>
</cp:coreProperties>
</file>