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84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62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36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83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75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85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92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0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32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60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596B-112E-4D93-9892-150212982E2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8EFA1-E4D6-43BF-8ACB-0BFDEC61D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89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51145-0C1F-443B-9660-D96FA9586D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1674F31-ED01-442F-91C0-F2FD77DA4B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4B95DD2-F4CC-4434-9B38-2BB9701CE0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776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karasuma_636</dc:creator>
  <cp:lastModifiedBy>karasuma_636</cp:lastModifiedBy>
  <cp:revision>1</cp:revision>
  <dcterms:created xsi:type="dcterms:W3CDTF">2021-04-14T01:38:22Z</dcterms:created>
  <dcterms:modified xsi:type="dcterms:W3CDTF">2021-04-14T01:41:10Z</dcterms:modified>
</cp:coreProperties>
</file>