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1AB9AC-A180-4A59-9864-9182F3714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8895E4-2431-4293-8747-BB8A9D689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9A7BF7-9A23-4001-8888-196567A14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E1FFB0-8395-4913-90DC-33FBFA616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85E98E-A52D-4722-A008-53B8C6DED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26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669A9-4CE2-4B3B-998A-15438E544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620C04-FA2C-4A80-A880-3B6C47D76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94B934-82E6-4CDE-BE0A-FA1B3149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A3B218-D6B6-45DB-85CE-521EFA33F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1F644D-15F3-4F00-8BF2-4A8F954D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13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4FB14F3-7BBF-45EF-B901-927082A378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508F4C-C991-4EA7-9A7F-8B0B72E01F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A175C4-5B7A-4AA4-87AA-B3CEC836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C870FD-3F56-4106-9E72-7886DE9D7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A1EB39-5B80-4306-B34B-EC6E585EA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19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ADA395-3195-4B85-9044-07E1AAEB2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503EA8-5B81-462E-BAEB-7F029D97D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2CFA96-2EA0-4267-87C8-84AFB354F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FF823E-C0C2-4DD2-A855-E470CC18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483F1E-BEF0-4B10-AD48-11BA5C03E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80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8870C3-8EF9-4176-BCB1-4921096A7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FF3B59-1B58-4013-9704-861A67746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6D1068-7B1C-4793-9A5B-5EA129DA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C2CA98-849B-467D-B452-F86972D01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A78418-354B-49B8-A7BF-E3921B330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86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D91C0-1C4C-48CA-87C0-7EA32C2C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4DB468-5FDC-441E-8CB1-172F07138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788FF5-83ED-40E3-A6E9-076D336C6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006B4D-5F31-4180-A2C5-664BE4BA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96FC18-7EAD-446F-BA8F-638A9C57C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DF39A2-38DD-4902-B4D3-D54DCC4AF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0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34A06-1359-4FC2-B2ED-1A1BD7F2B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6C5184-7B64-4AFA-99BF-43BD99BF7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4BC63F5-A046-460F-AA11-B61163427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5200F62-0F12-496D-95FE-64E2528E4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36D1DF5-CC1B-4A5E-BCEC-9DCA3BE7FD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0C3741-C372-4EE3-8CF1-0A458B480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DEC7C8-72E4-4BD4-955F-395C61A7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6792682-984C-4D68-894C-8BD068F5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85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741CB8-9047-4A7F-92D3-4B84BC71D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91AEBF-F0A6-4B60-BF3A-C3E1C72E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3722A85-9CBA-4CB3-A03A-1E5CBD68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AF22AA-F7ED-4A60-B947-154AA8C30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2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FBA7A7-EC59-4F92-BFD7-D46E64EB5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BB5941E-074B-4FE0-9426-AB6275D1A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E7567E4-E38F-4093-AF14-3608FC6A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29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192A0-5728-42E8-88CF-E49075FC6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BA598A-E139-4FFD-83FA-1EDAD7B39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60D5C5-F237-4760-814A-ABCC707F0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9C0E4C-2194-49FF-B3F2-1DD6126E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AE47D0-1F4E-4277-AFAA-13E9FBA6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BA181B-B121-4E51-9172-B7387070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19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6459EB-D64F-40AF-B429-7DE45EDC0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0D0636-6703-4A6E-8F48-1ECB22029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06E202-2F88-434B-967F-CCF10DDC4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3F0BC1-5D54-46F8-B28C-C01145DB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E10EDD-7085-4530-AAC6-15FB8D1EE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459581B-0278-46C6-A1E1-CC787442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04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D0BDB10-ED40-448B-B3FF-B6301A7BB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9392AF-31D2-4272-AAE6-A54EC9E87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051E7A-395B-4513-A3C9-D4119B956E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CE052-C140-4813-8BA9-F5DE19F65A51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4E2BB0-FFBD-4910-A616-4130D76D0D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E3D33-D9DC-42DA-912D-7A1B9E5C9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59DFB-CE2E-4252-901D-3CAB506FAE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0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2DC177-FCE0-4F58-B5CC-B4FCCA7FE0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C90974-2A7E-49A2-A38D-3D7708A7EF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9995CF9-E55A-4DB7-9CAD-5281486EC1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087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karasuma_636</dc:creator>
  <cp:lastModifiedBy>karasuma_636</cp:lastModifiedBy>
  <cp:revision>1</cp:revision>
  <dcterms:created xsi:type="dcterms:W3CDTF">2021-04-14T01:28:55Z</dcterms:created>
  <dcterms:modified xsi:type="dcterms:W3CDTF">2021-04-14T01:29:14Z</dcterms:modified>
</cp:coreProperties>
</file>