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1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2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3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54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70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77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6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480E-5DB3-4202-92F6-F645FA39EB56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73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DAAA0A-6F24-4BC5-9371-31E16DA304D2}"/>
              </a:ext>
            </a:extLst>
          </p:cNvPr>
          <p:cNvSpPr txBox="1"/>
          <p:nvPr/>
        </p:nvSpPr>
        <p:spPr>
          <a:xfrm>
            <a:off x="532660" y="648070"/>
            <a:ext cx="8016536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/>
              <a:t>ISA2021</a:t>
            </a:r>
            <a:br>
              <a:rPr lang="en-US" altLang="ja-JP" sz="4800" b="1" dirty="0">
                <a:latin typeface="Arial" panose="020B0604020202020204" pitchFamily="34" charset="0"/>
              </a:rPr>
            </a:b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panose="020B0604020202020204" pitchFamily="34" charset="0"/>
              </a:rPr>
            </a:br>
            <a:r>
              <a:rPr lang="en-US" altLang="ja-JP" sz="2400" i="1" dirty="0"/>
              <a:t> Name of First Author :</a:t>
            </a:r>
          </a:p>
          <a:p>
            <a:pPr algn="ctr"/>
            <a:endParaRPr kumimoji="1" lang="ja-JP" altLang="en-US" sz="4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04436A-E2FB-460E-82CF-A44B0C75127C}"/>
              </a:ext>
            </a:extLst>
          </p:cNvPr>
          <p:cNvSpPr txBox="1"/>
          <p:nvPr/>
        </p:nvSpPr>
        <p:spPr>
          <a:xfrm>
            <a:off x="701336" y="3852909"/>
            <a:ext cx="7652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The authors have no financial conflicts of interest to disclose concerning the presentation.</a:t>
            </a:r>
            <a:endParaRPr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44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Tomoyuki Osato</dc:creator>
  <cp:lastModifiedBy>karasuma_636</cp:lastModifiedBy>
  <cp:revision>2</cp:revision>
  <dcterms:created xsi:type="dcterms:W3CDTF">2020-06-04T00:45:05Z</dcterms:created>
  <dcterms:modified xsi:type="dcterms:W3CDTF">2021-08-18T09:42:06Z</dcterms:modified>
</cp:coreProperties>
</file>