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06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5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49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68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68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53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11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74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66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31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77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3617-29D6-4C53-87CA-6A85695945B7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25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1F68D37C-1E91-4EFE-AAE8-13E659C1D916}"/>
              </a:ext>
            </a:extLst>
          </p:cNvPr>
          <p:cNvSpPr txBox="1">
            <a:spLocks/>
          </p:cNvSpPr>
          <p:nvPr/>
        </p:nvSpPr>
        <p:spPr>
          <a:xfrm>
            <a:off x="0" y="3717033"/>
            <a:ext cx="12192000" cy="2481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2800" b="1" dirty="0">
                <a:latin typeface="Arial" panose="020B0604020202020204" pitchFamily="34" charset="0"/>
                <a:cs typeface="Arial" pitchFamily="34" charset="0"/>
              </a:rPr>
              <a:t>There are no businesses, etc. related to COI </a:t>
            </a:r>
          </a:p>
          <a:p>
            <a:pPr>
              <a:defRPr/>
            </a:pPr>
            <a:r>
              <a:rPr lang="en-US" altLang="ja-JP" sz="2800" b="1" dirty="0">
                <a:latin typeface="Arial" panose="020B0604020202020204" pitchFamily="34" charset="0"/>
                <a:cs typeface="Arial" pitchFamily="34" charset="0"/>
              </a:rPr>
              <a:t>that should be disclosed in regard to the subject presentation. 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33EAD698-CB66-4DA4-9FA8-98E2BAF57E7B}"/>
              </a:ext>
            </a:extLst>
          </p:cNvPr>
          <p:cNvSpPr txBox="1">
            <a:spLocks/>
          </p:cNvSpPr>
          <p:nvPr/>
        </p:nvSpPr>
        <p:spPr>
          <a:xfrm>
            <a:off x="1981200" y="274638"/>
            <a:ext cx="8229600" cy="2028942"/>
          </a:xfrm>
          <a:prstGeom prst="rect">
            <a:avLst/>
          </a:prstGeom>
          <a:ln w="19050">
            <a:solidFill>
              <a:srgbClr val="0033CC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Regional IPA/JPS Meeting</a:t>
            </a:r>
            <a:b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Disclosure of COI</a:t>
            </a:r>
            <a:b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Name of head presenter,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Names of co-authors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b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Name of affiliation</a:t>
            </a:r>
            <a:endParaRPr lang="ja-JP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124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461917-ADEB-4F51-B598-CF11ED7376E8}"/>
              </a:ext>
            </a:extLst>
          </p:cNvPr>
          <p:cNvSpPr txBox="1">
            <a:spLocks/>
          </p:cNvSpPr>
          <p:nvPr/>
        </p:nvSpPr>
        <p:spPr>
          <a:xfrm>
            <a:off x="1981200" y="274638"/>
            <a:ext cx="8229600" cy="2028942"/>
          </a:xfrm>
          <a:prstGeom prst="rect">
            <a:avLst/>
          </a:prstGeom>
          <a:ln w="19050">
            <a:solidFill>
              <a:srgbClr val="0033CC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Regional IPA/JPS Meeting</a:t>
            </a:r>
            <a:b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Disclosure of COI</a:t>
            </a:r>
            <a:b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Name of head presenter,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Names of co-authors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b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Name of affiliation</a:t>
            </a:r>
            <a:endParaRPr lang="ja-JP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1F40F3-A872-4C5E-B2D5-0D26EDA058B0}"/>
              </a:ext>
            </a:extLst>
          </p:cNvPr>
          <p:cNvSpPr txBox="1">
            <a:spLocks/>
          </p:cNvSpPr>
          <p:nvPr/>
        </p:nvSpPr>
        <p:spPr>
          <a:xfrm>
            <a:off x="1053922" y="3068960"/>
            <a:ext cx="10084157" cy="36004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①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Consultant: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　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	  none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②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Possession of stock / profits:	  none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③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Patent royalties:			  none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④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Lecture fees: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○○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⑤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Manuscript fees: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○○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  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⑥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  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○○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Pharmaceutical 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⑦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Scholarship: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 　　　　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		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○○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Pharmaceutical</a:t>
            </a:r>
            <a:endParaRPr lang="ja-JP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⑧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Affiliation with endowed course:  	</a:t>
            </a:r>
            <a:r>
              <a:rPr lang="ja-JP" altLang="en-US" sz="2000" b="1" dirty="0">
                <a:latin typeface="Arial" panose="020B0604020202020204" pitchFamily="34" charset="0"/>
                <a:cs typeface="Arial" pitchFamily="34" charset="0"/>
              </a:rPr>
              <a:t> 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（○○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⑨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Remuneration such as gifts:	  none</a:t>
            </a:r>
            <a:endParaRPr lang="ja-JP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9F99D4-433D-48C8-9972-0055CD4F28AE}"/>
              </a:ext>
            </a:extLst>
          </p:cNvPr>
          <p:cNvSpPr txBox="1"/>
          <p:nvPr/>
        </p:nvSpPr>
        <p:spPr>
          <a:xfrm>
            <a:off x="0" y="2378594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Businesses, etc. related to COI that should be disclosed in regard</a:t>
            </a:r>
            <a:r>
              <a:rPr lang="ja-JP" alt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b="1" dirty="0">
                <a:latin typeface="Arial" pitchFamily="34" charset="0"/>
                <a:cs typeface="Arial" pitchFamily="34" charset="0"/>
              </a:rPr>
              <a:t>to the subject presentation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127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170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kansai_466</cp:lastModifiedBy>
  <cp:revision>3</cp:revision>
  <cp:lastPrinted>2021-08-19T01:27:42Z</cp:lastPrinted>
  <dcterms:created xsi:type="dcterms:W3CDTF">2019-12-16T06:23:07Z</dcterms:created>
  <dcterms:modified xsi:type="dcterms:W3CDTF">2021-08-19T01:36:12Z</dcterms:modified>
</cp:coreProperties>
</file>