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3"/>
  </p:sldMasterIdLst>
  <p:sldIdLst>
    <p:sldId id="256" r:id="rId4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25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18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50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570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646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29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56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84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97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03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02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81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06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78D86-D9F2-4972-9288-494D521DA6AB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45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kumimoji="1"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945686" y="15264863"/>
            <a:ext cx="8632708" cy="36799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kumimoji="1" lang="ja-JP" altLang="en-US" sz="4286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ポスターサイズ</a:t>
            </a:r>
            <a:endParaRPr kumimoji="1" lang="en-US" altLang="ja-JP" sz="4286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（縦</a:t>
            </a:r>
            <a:r>
              <a:rPr kumimoji="1" lang="en-US" altLang="ja-JP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180cm×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横</a:t>
            </a:r>
            <a:r>
              <a:rPr kumimoji="1" lang="en-US" altLang="ja-JP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120cm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3428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データ配置後後、こちらの注意書きは</a:t>
            </a:r>
            <a:endParaRPr kumimoji="1" lang="en-US" altLang="ja-JP" sz="3428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削除してください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6669503" y="1234262"/>
            <a:ext cx="11320840" cy="1102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65" tIns="215995" rIns="0" bIns="0" rtlCol="0" anchor="t" anchorCtr="0"/>
          <a:lstStyle/>
          <a:p>
            <a:r>
              <a:rPr kumimoji="1" lang="ja-JP" altLang="en-US" sz="4800" b="1" spc="86" dirty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演題名、演者名、所属を配置ください</a:t>
            </a:r>
            <a:endParaRPr kumimoji="1" lang="en-US" altLang="ja-JP" sz="4800" b="1" spc="86" dirty="0">
              <a:solidFill>
                <a:schemeClr val="bg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4800" b="1" spc="86" dirty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ja-JP" altLang="en-US" sz="4800" b="1" spc="86" dirty="0">
              <a:solidFill>
                <a:schemeClr val="bg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-22859"/>
            <a:ext cx="3600000" cy="3600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4282" tIns="215995" rIns="0" bIns="0" rtlCol="0" anchor="t" anchorCtr="0"/>
          <a:lstStyle/>
          <a:p>
            <a:r>
              <a:rPr kumimoji="1" lang="ja-JP" altLang="en-US" sz="1543" b="1" u="sng" spc="86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演題名番号：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642881" y="1462076"/>
            <a:ext cx="2314237" cy="6469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4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演題番号貼付欄のため</a:t>
            </a:r>
            <a:endParaRPr kumimoji="1" lang="en-US" altLang="ja-JP" sz="154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54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入力しないでください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5601620" y="3956335"/>
            <a:ext cx="11320840" cy="1102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65" tIns="215995" rIns="0" bIns="0" rtlCol="0" anchor="t" anchorCtr="0"/>
          <a:lstStyle/>
          <a:p>
            <a:r>
              <a:rPr kumimoji="1" lang="ja-JP" altLang="en-US" sz="3200" b="1" spc="86" dirty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↑データ配置後、線は削除ください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E05164-DE53-17E8-6B6E-6E69DF978110}"/>
              </a:ext>
            </a:extLst>
          </p:cNvPr>
          <p:cNvSpPr/>
          <p:nvPr/>
        </p:nvSpPr>
        <p:spPr>
          <a:xfrm>
            <a:off x="3609182" y="-22859"/>
            <a:ext cx="18000000" cy="3600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4282" tIns="215995" rIns="0" bIns="0" rtlCol="0" anchor="t" anchorCtr="0"/>
          <a:lstStyle/>
          <a:p>
            <a:endParaRPr kumimoji="1" lang="ja-JP" altLang="en-US" sz="1543" b="1" u="sng" spc="86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4817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D7F00ABF96EEB489A1134C068041D06" ma:contentTypeVersion="15" ma:contentTypeDescription="新しいドキュメントを作成します。" ma:contentTypeScope="" ma:versionID="b158992ca3f089db2b628437e59c964c">
  <xsd:schema xmlns:xsd="http://www.w3.org/2001/XMLSchema" xmlns:xs="http://www.w3.org/2001/XMLSchema" xmlns:p="http://schemas.microsoft.com/office/2006/metadata/properties" xmlns:ns2="b21d0f3b-c589-4101-b57a-0d3212e5dcfc" xmlns:ns3="79a4cf36-2b0a-4a7d-bfcc-963d78abce17" targetNamespace="http://schemas.microsoft.com/office/2006/metadata/properties" ma:root="true" ma:fieldsID="0c13a712e3631b14e8b1d86529a00e52" ns2:_="" ns3:_="">
    <xsd:import namespace="b21d0f3b-c589-4101-b57a-0d3212e5dcfc"/>
    <xsd:import namespace="79a4cf36-2b0a-4a7d-bfcc-963d78abc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1d0f3b-c589-4101-b57a-0d3212e5dc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2f9593ec-1b64-43f5-a255-ad1a3ce776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4cf36-2b0a-4a7d-bfcc-963d78abce1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7de106a-f66a-431d-8952-fe53d0633741}" ma:internalName="TaxCatchAll" ma:showField="CatchAllData" ma:web="79a4cf36-2b0a-4a7d-bfcc-963d78abc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C38FB9-4723-4A2F-BDAD-96B7BFB4AA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1d0f3b-c589-4101-b57a-0d3212e5dcfc"/>
    <ds:schemaRef ds:uri="79a4cf36-2b0a-4a7d-bfcc-963d78abce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33C084-9A53-49A4-BBF3-4966982933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226</TotalTime>
  <Words>48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Inukai Nao</dc:creator>
  <cp:lastModifiedBy>tsuji yoshihide</cp:lastModifiedBy>
  <cp:revision>20</cp:revision>
  <dcterms:created xsi:type="dcterms:W3CDTF">2023-01-30T04:46:47Z</dcterms:created>
  <dcterms:modified xsi:type="dcterms:W3CDTF">2026-04-13T07:15:57Z</dcterms:modified>
</cp:coreProperties>
</file>