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5" autoAdjust="0"/>
    <p:restoredTop sz="94660"/>
  </p:normalViewPr>
  <p:slideViewPr>
    <p:cSldViewPr snapToGrid="0">
      <p:cViewPr>
        <p:scale>
          <a:sx n="33" d="100"/>
          <a:sy n="33" d="100"/>
        </p:scale>
        <p:origin x="34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3280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166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994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0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650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3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441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56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067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3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016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5EDD6-E49F-43CB-92C1-8DA1CDCA604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F6AB2-F727-4999-9517-37716D9F6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97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kumimoji="1"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3600000" cy="3600000"/>
          </a:xfrm>
          <a:solidFill>
            <a:schemeClr val="bg1"/>
          </a:solidFill>
        </p:spPr>
        <p:txBody>
          <a:bodyPr anchor="ctr" anchorCtr="1">
            <a:normAutofit fontScale="90000"/>
          </a:bodyPr>
          <a:lstStyle/>
          <a:p>
            <a:r>
              <a:rPr lang="en-US" altLang="ja-JP" sz="3200" b="1" dirty="0">
                <a:latin typeface="+mn-ea"/>
                <a:ea typeface="+mn-ea"/>
              </a:rPr>
              <a:t>W200×H200mm </a:t>
            </a:r>
            <a:br>
              <a:rPr lang="en-US" altLang="ja-JP" sz="3200" b="1" dirty="0">
                <a:latin typeface="+mn-ea"/>
                <a:ea typeface="+mn-ea"/>
              </a:rPr>
            </a:br>
            <a:r>
              <a:rPr lang="en-US" altLang="ja-JP" sz="3200" b="1" dirty="0">
                <a:latin typeface="+mn-ea"/>
                <a:ea typeface="+mn-ea"/>
              </a:rPr>
              <a:t>*The presentation number will be provided by the secretariat. </a:t>
            </a:r>
            <a:br>
              <a:rPr lang="en-US" altLang="ja-JP" sz="3200" b="1" dirty="0">
                <a:latin typeface="+mn-ea"/>
                <a:ea typeface="+mn-ea"/>
              </a:rPr>
            </a:br>
            <a:r>
              <a:rPr lang="en-US" altLang="ja-JP" sz="3200" b="1" dirty="0">
                <a:latin typeface="+mn-ea"/>
                <a:ea typeface="+mn-ea"/>
              </a:rPr>
              <a:t>Please leave the above size blank when creating.</a:t>
            </a:r>
            <a:endParaRPr lang="ja-JP" altLang="en-US" sz="3200" b="1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600000" y="0"/>
            <a:ext cx="18000000" cy="3600000"/>
          </a:xfrm>
          <a:solidFill>
            <a:schemeClr val="bg1">
              <a:alpha val="60000"/>
            </a:schemeClr>
          </a:solidFill>
          <a:ln w="3175">
            <a:noFill/>
          </a:ln>
        </p:spPr>
        <p:txBody>
          <a:bodyPr vert="horz" lIns="180000" tIns="468000" rIns="180000" bIns="45720" rtlCol="0" anchor="t" anchorCtr="0">
            <a:normAutofit/>
          </a:bodyPr>
          <a:lstStyle/>
          <a:p>
            <a:pPr algn="l">
              <a:lnSpc>
                <a:spcPct val="100000"/>
              </a:lnSpc>
              <a:spcBef>
                <a:spcPts val="1200"/>
              </a:spcBef>
            </a:pPr>
            <a:r>
              <a:rPr lang="en-US" altLang="ja-JP" sz="6000" b="1" dirty="0"/>
              <a:t>Poster</a:t>
            </a:r>
            <a:r>
              <a:rPr lang="ja-JP" altLang="en-US" sz="6000" b="1" dirty="0"/>
              <a:t> </a:t>
            </a:r>
            <a:r>
              <a:rPr lang="en-US" altLang="ja-JP" sz="6000" b="1" dirty="0"/>
              <a:t>Template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en-US" altLang="ja-JP" sz="4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727800" y="1644357"/>
            <a:ext cx="1228722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000" dirty="0"/>
              <a:t>〇〇 〇〇</a:t>
            </a:r>
            <a:r>
              <a:rPr kumimoji="1" lang="en-US" altLang="ja-JP" sz="3000" baseline="30000" dirty="0"/>
              <a:t>1</a:t>
            </a:r>
            <a:r>
              <a:rPr kumimoji="1" lang="ja-JP" altLang="en-US" sz="3000" baseline="30000" dirty="0"/>
              <a:t>）</a:t>
            </a:r>
            <a:r>
              <a:rPr kumimoji="1" lang="ja-JP" altLang="en-US" sz="3000" dirty="0"/>
              <a:t>　〇〇 〇〇</a:t>
            </a:r>
            <a:r>
              <a:rPr kumimoji="1" lang="en-US" altLang="ja-JP" sz="3000" baseline="30000" dirty="0"/>
              <a:t>1</a:t>
            </a:r>
            <a:r>
              <a:rPr kumimoji="1" lang="ja-JP" altLang="en-US" sz="3000" baseline="30000" dirty="0"/>
              <a:t>）</a:t>
            </a:r>
            <a:r>
              <a:rPr kumimoji="1" lang="ja-JP" altLang="en-US" sz="3000" dirty="0"/>
              <a:t>　〇〇 〇〇</a:t>
            </a:r>
            <a:r>
              <a:rPr kumimoji="1" lang="en-US" altLang="ja-JP" sz="3000" baseline="30000" dirty="0"/>
              <a:t>2</a:t>
            </a:r>
            <a:r>
              <a:rPr kumimoji="1" lang="ja-JP" altLang="en-US" sz="3000" baseline="30000" dirty="0"/>
              <a:t>）</a:t>
            </a:r>
            <a:r>
              <a:rPr kumimoji="1" lang="ja-JP" altLang="en-US" sz="3000" dirty="0"/>
              <a:t>　〇〇 〇〇</a:t>
            </a:r>
            <a:r>
              <a:rPr kumimoji="1" lang="en-US" altLang="ja-JP" sz="3000" baseline="30000" dirty="0"/>
              <a:t>2</a:t>
            </a:r>
            <a:r>
              <a:rPr kumimoji="1" lang="ja-JP" altLang="en-US" sz="3000" baseline="30000" dirty="0"/>
              <a:t>）</a:t>
            </a:r>
            <a:r>
              <a:rPr kumimoji="1" lang="ja-JP" altLang="en-US" sz="3000" dirty="0"/>
              <a:t>　〇〇 〇〇</a:t>
            </a:r>
            <a:r>
              <a:rPr kumimoji="1" lang="en-US" altLang="ja-JP" sz="3000" baseline="30000" dirty="0"/>
              <a:t>2</a:t>
            </a:r>
            <a:r>
              <a:rPr kumimoji="1" lang="ja-JP" altLang="en-US" sz="3000" baseline="30000" dirty="0"/>
              <a:t>）</a:t>
            </a:r>
            <a:r>
              <a:rPr kumimoji="1" lang="ja-JP" altLang="en-US" sz="3000" dirty="0"/>
              <a:t>　</a:t>
            </a:r>
            <a:endParaRPr kumimoji="1" lang="en-US" altLang="ja-JP" sz="3000" dirty="0"/>
          </a:p>
          <a:p>
            <a:endParaRPr kumimoji="1" lang="en-US" altLang="ja-JP" sz="3000" baseline="30000" dirty="0"/>
          </a:p>
          <a:p>
            <a:r>
              <a:rPr kumimoji="1" lang="en-US" altLang="ja-JP" sz="3000" dirty="0"/>
              <a:t>1</a:t>
            </a:r>
            <a:r>
              <a:rPr kumimoji="1" lang="ja-JP" altLang="en-US" sz="3000" dirty="0"/>
              <a:t>）△△△△△△△△△</a:t>
            </a:r>
            <a:r>
              <a:rPr kumimoji="1" lang="en-US" altLang="ja-JP" sz="3000" dirty="0"/>
              <a:t>hospital</a:t>
            </a:r>
            <a:r>
              <a:rPr kumimoji="1" lang="ja-JP" altLang="en-US" sz="3000" dirty="0"/>
              <a:t>　　□□□□□</a:t>
            </a:r>
            <a:endParaRPr kumimoji="1" lang="en-US" altLang="ja-JP" sz="3000" dirty="0"/>
          </a:p>
          <a:p>
            <a:r>
              <a:rPr kumimoji="1" lang="en-US" altLang="ja-JP" sz="3000" dirty="0"/>
              <a:t>2</a:t>
            </a:r>
            <a:r>
              <a:rPr kumimoji="1" lang="ja-JP" altLang="en-US" sz="3000" dirty="0"/>
              <a:t>）■■■■■■■■■</a:t>
            </a:r>
            <a:r>
              <a:rPr kumimoji="1" lang="en-US" altLang="ja-JP" sz="3000" dirty="0"/>
              <a:t>hospital</a:t>
            </a:r>
            <a:r>
              <a:rPr kumimoji="1" lang="ja-JP" altLang="en-US" sz="3000" dirty="0"/>
              <a:t>　　▼▼▼▼▼</a:t>
            </a:r>
            <a:endParaRPr kumimoji="1" lang="en-US" altLang="ja-JP" sz="3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07657" y="13337322"/>
            <a:ext cx="117874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6000" b="1" dirty="0"/>
          </a:p>
          <a:p>
            <a:r>
              <a:rPr kumimoji="1" lang="ja-JP" altLang="en-US" sz="6000" b="1" dirty="0"/>
              <a:t>・</a:t>
            </a:r>
            <a:r>
              <a:rPr kumimoji="1" lang="en-US" altLang="ja-JP" sz="6000" b="1" dirty="0"/>
              <a:t>Please change the background color to your preference.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CABA6C0-F065-C89B-34C9-DF622F2A2864}"/>
              </a:ext>
            </a:extLst>
          </p:cNvPr>
          <p:cNvSpPr txBox="1"/>
          <p:nvPr/>
        </p:nvSpPr>
        <p:spPr>
          <a:xfrm>
            <a:off x="11214311" y="223083"/>
            <a:ext cx="747764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3000" baseline="30000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ja-JP" sz="4000" dirty="0"/>
              <a:t>Poster</a:t>
            </a:r>
            <a:r>
              <a:rPr lang="ja-JP" altLang="en-US" sz="4000" dirty="0"/>
              <a:t> </a:t>
            </a:r>
            <a:r>
              <a:rPr lang="en-US" altLang="ja-JP" sz="4000" dirty="0"/>
              <a:t>size</a:t>
            </a:r>
            <a:r>
              <a:rPr lang="ja-JP" altLang="en-US" sz="4000" dirty="0"/>
              <a:t>（</a:t>
            </a:r>
            <a:r>
              <a:rPr lang="en-US" altLang="ja-JP" sz="4000" dirty="0"/>
              <a:t>W1200×H1800</a:t>
            </a:r>
            <a:r>
              <a:rPr lang="ja-JP" altLang="en-US" sz="4000" dirty="0"/>
              <a:t>㎜）</a:t>
            </a:r>
            <a:endParaRPr lang="en-US" altLang="ja-JP" sz="4000" dirty="0"/>
          </a:p>
          <a:p>
            <a:endParaRPr kumimoji="1" lang="en-US" altLang="ja-JP" sz="3000" dirty="0"/>
          </a:p>
        </p:txBody>
      </p:sp>
    </p:spTree>
    <p:extLst>
      <p:ext uri="{BB962C8B-B14F-4D97-AF65-F5344CB8AC3E}">
        <p14:creationId xmlns:p14="http://schemas.microsoft.com/office/powerpoint/2010/main" val="1409048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1143</TotalTime>
  <Words>94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テーマ</vt:lpstr>
      <vt:lpstr>W200×H200mm  *The presentation number will be provided by the secretariat.  Please leave the above size blank when creating.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演題番号</dc:title>
  <dc:creator>Windows ユーザー</dc:creator>
  <cp:lastModifiedBy>tsuji yoshihide</cp:lastModifiedBy>
  <cp:revision>96</cp:revision>
  <dcterms:created xsi:type="dcterms:W3CDTF">2023-06-09T05:12:08Z</dcterms:created>
  <dcterms:modified xsi:type="dcterms:W3CDTF">2026-04-13T07:09:48Z</dcterms:modified>
</cp:coreProperties>
</file>