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2905C-A787-F81B-CB56-C464D491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400E21-AE07-F7E3-BB71-1FB5EE8C1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CCFE9D-E7E5-DC94-8A39-2A2DD760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E924AE-DB83-6733-E7C3-D4CD371F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BFB986-AA03-3834-1AD2-754BE10C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45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5FE65-FA72-8ECD-5FEA-FB52990B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2AB1D-10DE-DD22-433C-B2C7A4E56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82BA9B-96F3-F8E4-7DE9-D5AF18AD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9307AD-DB95-7BE6-8CB3-8714147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83E80-280E-D71D-A6C4-DC7B9CC2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9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7877A7-4FF6-A821-A38E-927B922A8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2B0130-6225-F7A5-C592-243CAC62C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37F392-5EC6-3082-004A-F06FB488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C7E4C6-0630-8307-1049-6558DB6F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14C127-310A-E2CF-63D3-2CC4C853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6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951D2-6097-8C57-1A26-743C453B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60027-1721-402D-3226-3E8B1B70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9B3808-4297-5071-61CF-ABD6D26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F0CEB-078F-3EA7-4759-6BAD14C8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1C2A5-41D3-F6A0-55C1-1245F271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9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81EBA-54FB-5EEB-5B7F-4294371F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03EA76-014B-0DF6-BFB9-A17F02B3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A2B53B-00D1-9415-8E18-6D1FC202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74D78E-4AE4-82AD-07CC-6555A3CF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F5ED19-87C5-9B03-C735-2373ED31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6FB905-D09A-55F4-C927-DC420BCC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43E894-2F99-5838-FE53-79862FC20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B02EFE-1489-982B-0E20-753A8B85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672709-F368-DD33-0D56-3B1CBA65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28C214-9642-A3B7-87BD-CAFB5B89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EC3DD-2F8E-079E-4BAB-0824238F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9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AF143-E60B-9FD6-860F-61B9B9A6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A78914-3EA4-F9AD-3721-8698E7DE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6055FF-12A2-4C4F-1712-00538FECC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1A7C04-AE9F-6C0F-3E77-FE4EC6ABC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8FF978-10CD-3C1C-92AB-5880FAF00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D3AAF6B-F0B7-1D28-D66D-B417A413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8519C3-21B6-40D2-4500-6BC621B1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05B188-17F6-4BE6-8E04-036CB6A4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4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922AC0-FE38-7FD5-5A0D-672569B7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BEE630-F8B5-40CB-093E-BD790F5D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10DA3B-CDF0-BB25-EC22-50A5F835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01AD21-5877-C46E-662C-70B44E6D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0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368271-21C5-F94A-DE26-875123DA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A79730-BF9E-D53F-FAC9-B480BEC0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8EE635-A702-9D6A-FC9D-6C3E8529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14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697D62-D552-CE3B-B991-4DFFF49A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870C41-AC68-0AAD-E761-2171A55D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703B5C-F5A5-527B-B32F-6322CE496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AD6697-4231-B739-35C3-AD1E9F2C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42ACA0-893A-93B6-C9F5-761DF08C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634986-B8F0-524A-A935-1C5D06E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5480D-8BEE-45BE-4032-7D67B4AE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1A5DC1-93C4-487D-B92D-3A0CD7FB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E27567-3D23-4F79-AB87-939A1B1FE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5C9FE0-79D0-7DA8-2581-9AEDDA1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DC672B-7662-E153-2EEA-16D2387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F061DC-BA65-8AEA-711A-02ADEF45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3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B3FB15-8465-A7E5-AD48-F9E3ADFF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12C8A7-7A9D-6678-D35D-128CF7192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530B64-0709-A980-12AE-64FFFFC1F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B470-7F37-4B50-8886-B44879C5B968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D8D81-E1C4-8B54-5AFA-314A5932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158D44-7C0C-B22A-6675-01A9D6D07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B85B-DA78-4A46-9247-BEF971C4E8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3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58049F-0381-1E28-D075-DFA12998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4"/>
            <a:ext cx="12192000" cy="68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karasuma_464</dc:creator>
  <cp:lastModifiedBy>karasuma_464</cp:lastModifiedBy>
  <cp:revision>1</cp:revision>
  <dcterms:created xsi:type="dcterms:W3CDTF">2025-03-07T07:22:16Z</dcterms:created>
  <dcterms:modified xsi:type="dcterms:W3CDTF">2025-03-07T07:22:23Z</dcterms:modified>
</cp:coreProperties>
</file>