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CCCC"/>
    <a:srgbClr val="FFEDB9"/>
    <a:srgbClr val="CC0000"/>
    <a:srgbClr val="FFFF99"/>
    <a:srgbClr val="FF0000"/>
    <a:srgbClr val="FF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46" autoAdjust="0"/>
    <p:restoredTop sz="93604" autoAdjust="0"/>
  </p:normalViewPr>
  <p:slideViewPr>
    <p:cSldViewPr>
      <p:cViewPr varScale="1">
        <p:scale>
          <a:sx n="84" d="100"/>
          <a:sy n="84" d="100"/>
        </p:scale>
        <p:origin x="60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4D55E356-77F7-B6F5-5D15-D15E3AAB00C7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>
            <a:noFill/>
          </a:ln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defTabSz="990983" eaLnBrk="1" hangingPunct="1">
              <a:defRPr kumimoji="1"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9CD25AC2-6A30-6E2D-F3A0-36B6EA421CB1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>
            <a:noFill/>
          </a:ln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algn="r" defTabSz="990983" eaLnBrk="1" hangingPunct="1">
              <a:defRPr kumimoji="1" sz="1300">
                <a:latin typeface="Arial" charset="0"/>
              </a:defRPr>
            </a:lvl1pPr>
          </a:lstStyle>
          <a:p>
            <a:pPr>
              <a:defRPr/>
            </a:pPr>
            <a:fld id="{FF0EA92E-0C6D-44DC-94DF-A1C092D921FB}" type="datetimeFigureOut">
              <a:rPr lang="ja-JP" altLang="en-US"/>
              <a:pPr>
                <a:defRPr/>
              </a:pPr>
              <a:t>2022/10/24</a:t>
            </a:fld>
            <a:endParaRPr lang="en-US" altLang="ja-JP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B23CC9C7-6AD2-E61D-87D4-4D67C59F898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22" tIns="45811" rIns="91622" bIns="4581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AAF656F1-D285-6AB1-A3E5-63A1BE9A4C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C78FFF65-D16D-CB60-E0A1-CD36AD8FF1C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>
            <a:noFill/>
          </a:ln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defTabSz="990983" eaLnBrk="1" hangingPunct="1">
              <a:defRPr kumimoji="1"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6F940390-E8BC-D2D0-D6E7-50A45E4641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/>
            </a:lvl1pPr>
          </a:lstStyle>
          <a:p>
            <a:pPr>
              <a:defRPr/>
            </a:pPr>
            <a:fld id="{2760F6CE-4D2D-4F1B-BFFC-E875D44D33F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16DDBE4B-7C7D-8E04-9956-D4450E454D2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F04834E3-D661-4181-2EFF-76ED340F4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D2FD76C5-68C7-5995-50F1-D4D17E1322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69938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84275" indent="-236538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57350" indent="-236538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132013" indent="-236538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89213" indent="-236538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3046413" indent="-236538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503613" indent="-236538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960813" indent="-236538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B48EB85C-A966-4103-8A7D-304E494A54AE}" type="slidenum">
              <a:rPr lang="ja-JP" altLang="en-US" sz="13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EA07A1-142A-3B03-AB8C-3B1652EC50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93FD1D-070D-F47A-6AB0-D93587EF14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346631-8FF6-F288-10DA-A9C788B86A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AE3A6-1C22-42CE-A915-C77E2AA7C49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6769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457AC6-6232-5E14-95B0-7C9DE20F0C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1FD0B2-1032-FEAD-B405-DC9038D1ED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042DE2-8084-5788-02CC-570B1DBD19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5C978-87B0-49E5-B127-839DC3D8895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194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CC4266-C146-B6F1-5B5E-A0DB5A2E3D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4F6A53-3986-AFC5-519C-363F314B57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BAF748-DC82-1806-53D7-4E36B5E576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05388-96AC-4F54-9C01-40FDE19518F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10328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A3D456-D4C0-ABD9-1C03-EC6D316229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1FF633-3820-7977-BBF1-D62401791E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87E9B9-8AD5-5CFF-79D4-1A436616AF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AB137-EE93-4411-BE4E-AE553553CF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3413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C411A3-E6E8-2210-6614-1E2EA6B193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54257F-AAB5-40CE-5DE6-D08B7DCF14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1E56A0-3A84-8AA3-FF96-232F9E30BA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83A9D-8972-485C-A201-93EE25DD7D6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709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E6AF22-5799-C7FD-2EA8-070C143623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E6FCF1-6360-DC32-F02F-CFCD41D3D8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FDA964-2555-4903-A9FE-934EEA77BD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6DEFC-D049-4740-87E4-4ACFF208AB9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9124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9FBAD52-F032-EF9C-D109-B282FA5EEA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BDB47B0-D489-305A-DD65-ECE504267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DCB1E4D-BBBA-2800-E664-A753E4BC96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1B69C-122B-4576-A9AC-105D0230D0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5611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A8EAD54-8DA4-D097-CF9D-D8B7B49FC2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2F0DE87-665A-5E6D-5C21-025E6E2E02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96AEEC-1477-6268-8B2E-C5C1BE2813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D3AA5-B8B1-434A-A490-8A6D0CD0636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20696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83F3B3D-1A72-5554-821A-EEBDB10DF5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0D787AB-0C45-EF89-B308-0C016F3754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12E799D-1870-F42C-2D13-5CEB86F3F5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A9004-2B2C-4C56-B679-AF7D3D76C1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0848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4067EC-0C8A-4857-08C0-55CCF06428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88C79B-7756-3F75-3FA6-8EFC4D6D50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105CBA-FC0E-5CD4-ED08-F73684F201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FD5CF-552F-45CC-90BF-79D577910F5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230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B68786-E7FE-2A22-0050-048C0D0A11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F3A960-3D0D-4361-1465-CBF2601F08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FE7E22-C4FB-E97E-7A64-413D0BA0EB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87B73-F9C0-434D-987B-915794A6FCC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0904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C8B8C4E-0D5E-0471-8202-BE91D3D2D3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643ECF1-665D-20B7-777A-BFC7E1B318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E5878E7-2342-A69C-8B5D-ABB93FE78B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D3007C6-5CF0-168D-0509-F31771E00B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1C5120A-35F0-A74D-CFA3-C661A0038C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7F2D999-C030-415F-AD40-2B1D19BEADC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2">
            <a:extLst>
              <a:ext uri="{FF2B5EF4-FFF2-40B4-BE49-F238E27FC236}">
                <a16:creationId xmlns:a16="http://schemas.microsoft.com/office/drawing/2014/main" id="{2D15D5C5-8A16-6007-476B-026EF109B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7273925" cy="10795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000" tIns="46800" rIns="90000" bIns="468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rgbClr val="000000"/>
                </a:solidFill>
                <a:latin typeface="ＭＳ Ｐゴシック" charset="-128"/>
                <a:ea typeface="ＭＳ Ｐゴシック" charset="-128"/>
              </a:rPr>
              <a:t> 第</a:t>
            </a:r>
            <a:r>
              <a:rPr lang="en-US" altLang="zh-CN" sz="2000" dirty="0">
                <a:solidFill>
                  <a:srgbClr val="000000"/>
                </a:solidFill>
                <a:latin typeface="ＭＳ Ｐゴシック" charset="-128"/>
                <a:ea typeface="ＭＳ Ｐゴシック" charset="-128"/>
              </a:rPr>
              <a:t>71</a:t>
            </a:r>
            <a:r>
              <a:rPr lang="zh-CN" altLang="en-US" sz="2000" dirty="0">
                <a:solidFill>
                  <a:srgbClr val="000000"/>
                </a:solidFill>
                <a:latin typeface="ＭＳ Ｐゴシック" charset="-128"/>
                <a:ea typeface="ＭＳ Ｐゴシック" charset="-128"/>
              </a:rPr>
              <a:t>回日本感染症学会東日本地方会学術集会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rgbClr val="000000"/>
                </a:solidFill>
                <a:latin typeface="ＭＳ Ｐゴシック" charset="-128"/>
                <a:ea typeface="ＭＳ Ｐゴシック" charset="-128"/>
              </a:rPr>
              <a:t>第</a:t>
            </a:r>
            <a:r>
              <a:rPr lang="en-US" altLang="zh-CN" sz="2000" dirty="0">
                <a:solidFill>
                  <a:srgbClr val="000000"/>
                </a:solidFill>
                <a:latin typeface="ＭＳ Ｐゴシック" charset="-128"/>
                <a:ea typeface="ＭＳ Ｐゴシック" charset="-128"/>
              </a:rPr>
              <a:t>69</a:t>
            </a:r>
            <a:r>
              <a:rPr lang="zh-CN" altLang="en-US" sz="2000" dirty="0">
                <a:solidFill>
                  <a:srgbClr val="000000"/>
                </a:solidFill>
                <a:latin typeface="ＭＳ Ｐゴシック" charset="-128"/>
                <a:ea typeface="ＭＳ Ｐゴシック" charset="-128"/>
              </a:rPr>
              <a:t>回日本化学療法学会東日本支部総会 合同学会　</a:t>
            </a:r>
            <a:endParaRPr lang="en-US" altLang="ja-JP" sz="2000" dirty="0">
              <a:solidFill>
                <a:srgbClr val="000000"/>
              </a:solidFill>
              <a:latin typeface="ＭＳ Ｐゴシック" charset="-128"/>
              <a:ea typeface="ＭＳ Ｐゴシック" charset="-128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000" dirty="0">
                <a:solidFill>
                  <a:srgbClr val="000000"/>
                </a:solidFill>
                <a:latin typeface="ＭＳ Ｐゴシック" charset="-128"/>
                <a:ea typeface="ＭＳ Ｐゴシック" charset="-128"/>
              </a:rPr>
              <a:t>荷物送付状　 </a:t>
            </a:r>
            <a:r>
              <a:rPr lang="en-US" altLang="ja-JP" sz="2000" b="1" dirty="0">
                <a:solidFill>
                  <a:srgbClr val="FF0000"/>
                </a:solidFill>
                <a:latin typeface="ＭＳ Ｐゴシック" charset="-128"/>
                <a:ea typeface="ＭＳ Ｐゴシック" charset="-128"/>
              </a:rPr>
              <a:t>【10/25</a:t>
            </a:r>
            <a:r>
              <a:rPr lang="ja-JP" altLang="en-US" sz="2000" b="1" dirty="0">
                <a:solidFill>
                  <a:srgbClr val="FF0000"/>
                </a:solidFill>
                <a:latin typeface="ＭＳ Ｐゴシック" charset="-128"/>
                <a:ea typeface="ＭＳ Ｐゴシック" charset="-128"/>
              </a:rPr>
              <a:t>（火）午前着指定</a:t>
            </a:r>
            <a:r>
              <a:rPr lang="en-US" altLang="ja-JP" sz="2000" b="1" dirty="0">
                <a:solidFill>
                  <a:srgbClr val="FF0000"/>
                </a:solidFill>
                <a:latin typeface="ＭＳ Ｐゴシック" charset="-128"/>
                <a:ea typeface="ＭＳ Ｐゴシック" charset="-128"/>
              </a:rPr>
              <a:t>】</a:t>
            </a:r>
            <a:endParaRPr lang="ja-JP" altLang="en-US" sz="2000" b="1" dirty="0">
              <a:solidFill>
                <a:srgbClr val="FF0000"/>
              </a:solidFill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3075" name="Rectangle 23">
            <a:extLst>
              <a:ext uri="{FF2B5EF4-FFF2-40B4-BE49-F238E27FC236}">
                <a16:creationId xmlns:a16="http://schemas.microsoft.com/office/drawing/2014/main" id="{B9851E3A-02A0-2BFE-BC74-72AA42C93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263" y="1443038"/>
            <a:ext cx="8642350" cy="104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FontTx/>
              <a:buNone/>
            </a:pPr>
            <a:endParaRPr lang="ja-JP" altLang="en-US" sz="28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76" name="Rectangle 27">
            <a:extLst>
              <a:ext uri="{FF2B5EF4-FFF2-40B4-BE49-F238E27FC236}">
                <a16:creationId xmlns:a16="http://schemas.microsoft.com/office/drawing/2014/main" id="{2FE20AA3-E63B-597B-95B0-8946D82D8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731963"/>
            <a:ext cx="864235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FontTx/>
              <a:buNone/>
            </a:pPr>
            <a:r>
              <a:rPr lang="ja-JP" altLang="en-US" sz="2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送付元：　　　　　　　　　　　</a:t>
            </a:r>
          </a:p>
        </p:txBody>
      </p:sp>
      <p:sp>
        <p:nvSpPr>
          <p:cNvPr id="3077" name="Line 28">
            <a:extLst>
              <a:ext uri="{FF2B5EF4-FFF2-40B4-BE49-F238E27FC236}">
                <a16:creationId xmlns:a16="http://schemas.microsoft.com/office/drawing/2014/main" id="{5DE76BBA-4986-AAD9-3CC5-430CF7678A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825" y="188913"/>
            <a:ext cx="86423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78" name="Line 29">
            <a:extLst>
              <a:ext uri="{FF2B5EF4-FFF2-40B4-BE49-F238E27FC236}">
                <a16:creationId xmlns:a16="http://schemas.microsoft.com/office/drawing/2014/main" id="{1511ADFE-023C-B84B-93FD-FDD23C89AB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825" y="3589338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79" name="Line 32">
            <a:extLst>
              <a:ext uri="{FF2B5EF4-FFF2-40B4-BE49-F238E27FC236}">
                <a16:creationId xmlns:a16="http://schemas.microsoft.com/office/drawing/2014/main" id="{C1BA51C7-2D28-BC49-5C6B-310B784F32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825" y="5264150"/>
            <a:ext cx="86423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80" name="Line 33">
            <a:extLst>
              <a:ext uri="{FF2B5EF4-FFF2-40B4-BE49-F238E27FC236}">
                <a16:creationId xmlns:a16="http://schemas.microsoft.com/office/drawing/2014/main" id="{AC13B1C5-CA0C-8384-91BE-5220FF2668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0825" y="188913"/>
            <a:ext cx="0" cy="62452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81" name="Line 35">
            <a:extLst>
              <a:ext uri="{FF2B5EF4-FFF2-40B4-BE49-F238E27FC236}">
                <a16:creationId xmlns:a16="http://schemas.microsoft.com/office/drawing/2014/main" id="{09C1622F-2955-62BC-ECA5-3CB0F1EDEA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8" y="2347913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82" name="Line 36">
            <a:extLst>
              <a:ext uri="{FF2B5EF4-FFF2-40B4-BE49-F238E27FC236}">
                <a16:creationId xmlns:a16="http://schemas.microsoft.com/office/drawing/2014/main" id="{F4041E9A-F7B0-3299-2797-86E9C6797B7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825" y="1731963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83" name="Rectangle 22">
            <a:extLst>
              <a:ext uri="{FF2B5EF4-FFF2-40B4-BE49-F238E27FC236}">
                <a16:creationId xmlns:a16="http://schemas.microsoft.com/office/drawing/2014/main" id="{78680867-F515-13D7-C827-EC5206F96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268413"/>
            <a:ext cx="86423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buFontTx/>
              <a:buNone/>
            </a:pPr>
            <a:endParaRPr lang="ja-JP" altLang="en-US" sz="28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84" name="テキスト ボックス 1">
            <a:extLst>
              <a:ext uri="{FF2B5EF4-FFF2-40B4-BE49-F238E27FC236}">
                <a16:creationId xmlns:a16="http://schemas.microsoft.com/office/drawing/2014/main" id="{2EF9986A-D166-487A-EFC3-B09FB0D66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3" y="1196975"/>
            <a:ext cx="7215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ja-JP" altLang="en-US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テイクフリーコーナー用</a:t>
            </a:r>
          </a:p>
        </p:txBody>
      </p:sp>
      <p:sp>
        <p:nvSpPr>
          <p:cNvPr id="20" name="Rectangle 22">
            <a:extLst>
              <a:ext uri="{FF2B5EF4-FFF2-40B4-BE49-F238E27FC236}">
                <a16:creationId xmlns:a16="http://schemas.microsoft.com/office/drawing/2014/main" id="{66A6AD77-EC7D-3089-6745-1D1D239C0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188913"/>
            <a:ext cx="1368425" cy="154305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000" tIns="46800" rIns="90000" bIns="468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>
              <a:buFontTx/>
              <a:buNone/>
              <a:defRPr/>
            </a:pPr>
            <a:endParaRPr kumimoji="1" lang="ja-JP" altLang="en-US" sz="36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>
              <a:buFontTx/>
              <a:buNone/>
              <a:defRPr/>
            </a:pPr>
            <a:endParaRPr lang="ja-JP" altLang="en-US" sz="2800" dirty="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3086" name="テキスト ボックス 1">
            <a:extLst>
              <a:ext uri="{FF2B5EF4-FFF2-40B4-BE49-F238E27FC236}">
                <a16:creationId xmlns:a16="http://schemas.microsoft.com/office/drawing/2014/main" id="{C53D6E89-9846-FCA4-7BCB-2834067B4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0463" y="660400"/>
            <a:ext cx="1355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kumimoji="1" lang="ja-JP" altLang="en-US" sz="280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チラシ</a:t>
            </a:r>
            <a:endParaRPr kumimoji="1" lang="en-US" altLang="ja-JP" sz="280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15D2E15-4641-7DF8-CAC1-567ABBD3F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5264150"/>
            <a:ext cx="4897438" cy="1169988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000" tIns="46800" rIns="90000" bIns="468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>
              <a:buFontTx/>
              <a:buNone/>
              <a:defRPr/>
            </a:pPr>
            <a:endParaRPr kumimoji="1" lang="ja-JP" altLang="en-US" sz="36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>
              <a:buFontTx/>
              <a:buNone/>
              <a:defRPr/>
            </a:pPr>
            <a:endParaRPr lang="ja-JP" altLang="en-US" sz="2800" dirty="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3088" name="テキスト ボックス 1">
            <a:extLst>
              <a:ext uri="{FF2B5EF4-FFF2-40B4-BE49-F238E27FC236}">
                <a16:creationId xmlns:a16="http://schemas.microsoft.com/office/drawing/2014/main" id="{4D388B12-36AB-8F59-DBF3-154F031D3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9238" y="5464175"/>
            <a:ext cx="33115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ja-JP" sz="4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1F </a:t>
            </a:r>
            <a:r>
              <a:rPr kumimoji="1" lang="ja-JP" altLang="en-US" sz="4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学会受付</a:t>
            </a:r>
          </a:p>
        </p:txBody>
      </p:sp>
      <p:sp>
        <p:nvSpPr>
          <p:cNvPr id="3089" name="テキスト ボックス 17">
            <a:extLst>
              <a:ext uri="{FF2B5EF4-FFF2-40B4-BE49-F238E27FC236}">
                <a16:creationId xmlns:a16="http://schemas.microsoft.com/office/drawing/2014/main" id="{BF93F80E-D936-9D6B-B91D-B4F69C7DD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3" y="5324475"/>
            <a:ext cx="48974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</a:t>
            </a:r>
            <a:r>
              <a:rPr lang="zh-CN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〒</a:t>
            </a:r>
            <a:r>
              <a:rPr lang="en-US" altLang="zh-CN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060-0005 </a:t>
            </a:r>
            <a:r>
              <a:rPr lang="zh-CN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北海道札幌市中央区北５条西７丁目２番地１</a:t>
            </a:r>
            <a:endParaRPr lang="en-US" altLang="zh-CN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京王プラザホテル札幌　</a:t>
            </a:r>
            <a:r>
              <a:rPr lang="en-US" altLang="ja-JP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1F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</a:t>
            </a:r>
            <a:r>
              <a:rPr lang="zh-CN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第</a:t>
            </a:r>
            <a:r>
              <a:rPr lang="en-US" altLang="zh-CN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71</a:t>
            </a:r>
            <a:r>
              <a:rPr lang="zh-CN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回日本感染症学会東日本地方会学術集会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</a:t>
            </a:r>
            <a:r>
              <a:rPr lang="zh-CN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第</a:t>
            </a:r>
            <a:r>
              <a:rPr lang="en-US" altLang="zh-CN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69</a:t>
            </a:r>
            <a:r>
              <a:rPr lang="zh-CN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回日本化学療法学会東日本支部総会 合同学会　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運営事務局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TEL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011-271-0111</a:t>
            </a:r>
          </a:p>
        </p:txBody>
      </p:sp>
      <p:sp>
        <p:nvSpPr>
          <p:cNvPr id="3090" name="Line 33">
            <a:extLst>
              <a:ext uri="{FF2B5EF4-FFF2-40B4-BE49-F238E27FC236}">
                <a16:creationId xmlns:a16="http://schemas.microsoft.com/office/drawing/2014/main" id="{B4CF46C7-DBFB-A1AB-139F-2C7E3F920E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93175" y="188913"/>
            <a:ext cx="0" cy="62452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8" name="Rectangle 22">
            <a:extLst>
              <a:ext uri="{FF2B5EF4-FFF2-40B4-BE49-F238E27FC236}">
                <a16:creationId xmlns:a16="http://schemas.microsoft.com/office/drawing/2014/main" id="{3188F90F-8747-9DB9-1FAE-1BC85E04D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5264150"/>
            <a:ext cx="3733800" cy="1169988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000" tIns="46800" rIns="90000" bIns="468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>
              <a:buFontTx/>
              <a:buNone/>
              <a:defRPr/>
            </a:pPr>
            <a:endParaRPr kumimoji="1" lang="ja-JP" altLang="en-US" sz="36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>
              <a:buFontTx/>
              <a:buNone/>
              <a:defRPr/>
            </a:pPr>
            <a:endParaRPr lang="ja-JP" altLang="en-US" sz="2800" dirty="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3092" name="Line 35">
            <a:extLst>
              <a:ext uri="{FF2B5EF4-FFF2-40B4-BE49-F238E27FC236}">
                <a16:creationId xmlns:a16="http://schemas.microsoft.com/office/drawing/2014/main" id="{19514427-49B6-0D4E-BFD4-319CD313706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838" y="2971800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93" name="Rectangle 27">
            <a:extLst>
              <a:ext uri="{FF2B5EF4-FFF2-40B4-BE49-F238E27FC236}">
                <a16:creationId xmlns:a16="http://schemas.microsoft.com/office/drawing/2014/main" id="{178B0ECB-BD09-87A8-D1D9-33B46F5B7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8" y="2955925"/>
            <a:ext cx="864235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FontTx/>
              <a:buNone/>
            </a:pPr>
            <a:r>
              <a:rPr lang="ja-JP" altLang="en-US" sz="2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ご担当者名：　　　　　　　　　　　　　緊急連絡先：　　　　　　　　　　</a:t>
            </a:r>
          </a:p>
        </p:txBody>
      </p:sp>
      <p:sp>
        <p:nvSpPr>
          <p:cNvPr id="3094" name="Rectangle 27">
            <a:extLst>
              <a:ext uri="{FF2B5EF4-FFF2-40B4-BE49-F238E27FC236}">
                <a16:creationId xmlns:a16="http://schemas.microsoft.com/office/drawing/2014/main" id="{648FEA93-D9A4-3E9F-62FA-4CBE5C949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2825" y="4572000"/>
            <a:ext cx="864235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FontTx/>
              <a:buNone/>
            </a:pPr>
            <a:r>
              <a:rPr lang="ja-JP" altLang="en-US" sz="2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荷物個数：　　　／　　　　個口　　　　　　　　　　</a:t>
            </a:r>
          </a:p>
        </p:txBody>
      </p:sp>
      <p:sp>
        <p:nvSpPr>
          <p:cNvPr id="3095" name="Rectangle 27">
            <a:extLst>
              <a:ext uri="{FF2B5EF4-FFF2-40B4-BE49-F238E27FC236}">
                <a16:creationId xmlns:a16="http://schemas.microsoft.com/office/drawing/2014/main" id="{7CFB5F3E-4A0C-343C-2576-3FB468E3A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4365625"/>
            <a:ext cx="45926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FontTx/>
              <a:buNone/>
            </a:pPr>
            <a:r>
              <a:rPr lang="ja-JP" altLang="en-US" sz="2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備考：</a:t>
            </a:r>
          </a:p>
        </p:txBody>
      </p:sp>
      <p:sp>
        <p:nvSpPr>
          <p:cNvPr id="3096" name="Line 29">
            <a:extLst>
              <a:ext uri="{FF2B5EF4-FFF2-40B4-BE49-F238E27FC236}">
                <a16:creationId xmlns:a16="http://schemas.microsoft.com/office/drawing/2014/main" id="{C74CA796-5E15-3D24-363A-0A86EE6E1F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713" y="4365625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97" name="Rectangle 27">
            <a:extLst>
              <a:ext uri="{FF2B5EF4-FFF2-40B4-BE49-F238E27FC236}">
                <a16:creationId xmlns:a16="http://schemas.microsoft.com/office/drawing/2014/main" id="{F05E716A-3EE0-FFAE-3391-61DA80047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3613150"/>
            <a:ext cx="864235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FontTx/>
              <a:buNone/>
            </a:pPr>
            <a:r>
              <a:rPr lang="ja-JP" altLang="en-US" sz="2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品名：ポスター・チラシ掲示用資料</a:t>
            </a:r>
          </a:p>
        </p:txBody>
      </p:sp>
      <p:sp>
        <p:nvSpPr>
          <p:cNvPr id="3098" name="Line 29">
            <a:extLst>
              <a:ext uri="{FF2B5EF4-FFF2-40B4-BE49-F238E27FC236}">
                <a16:creationId xmlns:a16="http://schemas.microsoft.com/office/drawing/2014/main" id="{26E61C73-8259-B13F-EADE-C4A32C0FC9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22825" y="4365625"/>
            <a:ext cx="0" cy="900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99" name="Rectangle 27">
            <a:extLst>
              <a:ext uri="{FF2B5EF4-FFF2-40B4-BE49-F238E27FC236}">
                <a16:creationId xmlns:a16="http://schemas.microsoft.com/office/drawing/2014/main" id="{4CA3BAB8-5067-89B7-10DA-EA87A613B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660775"/>
            <a:ext cx="367347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FontTx/>
              <a:buNone/>
            </a:pPr>
            <a:r>
              <a:rPr lang="en-US" altLang="ja-JP" sz="11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1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運営事務局にて開封・設置・撤去いたします。</a:t>
            </a:r>
          </a:p>
          <a:p>
            <a:pPr>
              <a:buFontTx/>
              <a:buNone/>
            </a:pPr>
            <a:r>
              <a:rPr lang="en-US" altLang="ja-JP" sz="11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1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残部は、運営事務局にて破棄させていただきます。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123</Words>
  <Application>Microsoft Office PowerPoint</Application>
  <PresentationFormat>画面に合わせる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SimSun</vt:lpstr>
      <vt:lpstr>Calibri</vt:lpstr>
      <vt:lpstr>ＭＳ Ｐゴシック</vt:lpstr>
      <vt:lpstr>HGS創英角ｺﾞｼｯｸUB</vt:lpstr>
      <vt:lpstr>Meiryo UI</vt:lpstr>
      <vt:lpstr>默认设计模板</vt:lpstr>
      <vt:lpstr>PowerPoint プレゼンテーション</vt:lpstr>
    </vt:vector>
  </TitlesOfParts>
  <Company>xh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コンベンションリンケージ</dc:creator>
  <cp:lastModifiedBy>リンケージ</cp:lastModifiedBy>
  <cp:revision>106</cp:revision>
  <cp:lastPrinted>2017-04-28T02:57:48Z</cp:lastPrinted>
  <dcterms:created xsi:type="dcterms:W3CDTF">2007-12-23T15:52:49Z</dcterms:created>
  <dcterms:modified xsi:type="dcterms:W3CDTF">2022-10-24T00:23:55Z</dcterms:modified>
</cp:coreProperties>
</file>