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63" r:id="rId2"/>
    <p:sldId id="256" r:id="rId3"/>
    <p:sldId id="259" r:id="rId4"/>
    <p:sldId id="261" r:id="rId5"/>
    <p:sldId id="264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5"/>
    <p:restoredTop sz="94635"/>
  </p:normalViewPr>
  <p:slideViewPr>
    <p:cSldViewPr snapToGrid="0">
      <p:cViewPr varScale="1">
        <p:scale>
          <a:sx n="101" d="100"/>
          <a:sy n="101" d="100"/>
        </p:scale>
        <p:origin x="4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EDDBD-5B5A-304A-AF93-8697A5FAEE85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A543B-76FB-A44A-8AC3-4440409DC8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1155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AF2A6-04B0-6A0F-51CE-02DE14E7E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DC2C975-38D5-D18D-526F-516AF4A7AE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908822E-2E38-99DB-781F-987EEB2412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25C13A-3139-4070-FE27-25FB13F8AD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A543B-76FB-A44A-8AC3-4440409DC82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257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A543B-76FB-A44A-8AC3-4440409DC82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189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41CDE-6288-8BC3-1DE8-3CA1CC2A5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E42FB74-2BE3-3FAE-15C7-7174BD381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A5913D3-A866-0138-0DDE-6B6668FCA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5422B3-ACCF-BEC4-0ADB-F89FDB3F7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A543B-76FB-A44A-8AC3-4440409DC82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766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256B9-1369-5EB3-A196-686DC1D43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D2E0BE2-F6F7-E8FC-80D1-FFB4A5F8DE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7D7F458-790F-965A-7B30-4706D473EF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FC30C4-0A9D-82AF-66C9-02EC236BBC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A543B-76FB-A44A-8AC3-4440409DC82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20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8C595-AA33-AED3-EBCA-EC8D164EE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2AA5781-56A5-5AB1-4EE5-C80E34AA8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4C62015-0D39-1BC2-D30F-FD0354963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E1AE4D-135A-7618-9E52-04F7E4DE9B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DA543B-76FB-A44A-8AC3-4440409DC82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14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2FC057-D3BD-49E4-20C2-F62331959C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EE6E83A-9F8A-3F73-CD51-9A1564D27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B6022C-04E6-2DCD-D881-B4E9B370F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82CC97-A305-E05E-0C2A-971D7AE5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D4DE96-AD6F-9751-A610-966A001F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440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BFD698-7693-3DB6-6E6B-37371D72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C6E9EB8-C14A-D5B6-9A7C-97B96C7EF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F6CCDF-53E3-4A3E-5A24-7D02DE0B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B63E1E-A237-5432-9E81-28DF2881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8B835-4C37-3022-B644-D46D59A9D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541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DE828C-F99A-6D40-37F5-0E1F8FFD7D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59CF5DF-EF15-5776-DC6A-2605559F1E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B21D29-9C93-3CFC-3F87-54EB3878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44384A-8924-D29B-01BA-D3AFEC52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27BB4A9-B189-7615-7092-5170E421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874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A416C-0A34-84D2-1851-EE9BEA90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418FD5-2A2E-7735-3967-D6ABC9E20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F65BA9-06ED-19B6-6D11-A871894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B93A1A-1B76-2C34-A091-68E2BF769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EABA4F-5EA3-2387-5C75-B3EEB59A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599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F21E3E-0A0B-FDE2-9E89-218F1C7BF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777314-5A09-A2A2-AA4C-59E045C19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9CE958-10BF-9428-0B82-3587F3B8F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7424E8-D300-3EFF-BBF7-BE5B9A06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21D2C5-D80A-0CCC-80D8-A108CCFF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871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0F16F7-5B93-0BCC-B123-AA7BEBD6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590814-4DB5-D259-5307-E4263119B8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90AA660-FA2B-A8C8-13D3-2CD5EF9D5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9F7F07-8F42-D919-E313-9A02703A6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FEB9B5-B8D8-C720-10CE-B96D6AFC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17BC1D6-B041-44FF-FE2F-BAAD54BF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34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069CA1-936F-16BA-4507-D3ED7C97A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5A105E-700A-003C-E4B5-9B65D2633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EFDCD50-090D-F2CC-AF9D-DC3F69A50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169889-CC6A-AB76-C48F-15900BE06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51F0496-4392-E7B5-17F8-A894B88C0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C377A97-10AD-0177-4036-E592691CD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99502B1-AC1B-B900-CFA6-05A75F60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DBB148B-195D-1A64-23A5-8094B85A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63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22902D-DBC4-1691-C921-D6D6BAD6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93C6E2-F2AA-BDA8-A7C9-2A8E3594D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05D8DC3-8A39-0437-31D8-DECACAC20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0FF20C7-EA74-0F76-6269-7105DE380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402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872CDFD-E642-0C68-C952-7A3110E88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128FF31-7118-3877-9BB8-4A2992BB3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4EBDC3-5F93-E42B-913B-7C357789A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03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EF353D-F656-0763-C9D1-431E7F1D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42B804-03A2-65CE-7AEC-E8406ABE1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E0CF2A1-0AC1-BBDA-4227-3AD2A9D2F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7FCCB2-8F89-37A6-DC2E-8F3A6EC01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785058-0888-5B8E-2D06-59B9E786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6BC6F93-4BE6-0187-5FE6-9DB373FD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501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C93B87-BA49-608F-BA3B-426FB5CC8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E8D9F21-43B9-757B-A442-42054C8C1B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E6A80A2-75E7-1E5E-3463-8FD9B2FAE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D595791-E638-1B4A-A615-BD79E4FA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74C824A-8CF7-50FA-18DA-6D73B7070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E5AF17-B265-23F8-662B-1CBFAF9D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091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38C2933-E368-0447-79B7-DB642B096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4BD77FF-FCCE-D9B0-B114-C4A55CD91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F504E7-9824-A3CD-4D6C-3583EBEFA7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84F9C0-62ED-0749-BEC3-21B14D9D03C3}" type="datetimeFigureOut">
              <a:rPr kumimoji="1" lang="ja-JP" altLang="en-US" smtClean="0"/>
              <a:t>2026/7/8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31FA3C-6A22-58EC-F02C-3580011C8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1EC27D-5FCD-8E2D-3B9C-13BD42159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196DB0-E417-9F44-9CFF-555A9CDD62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09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E85F2-BF19-DADC-3639-0F1D804E36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E3972ED6-57EC-65D6-7ECB-744CEBBDC4A7}"/>
              </a:ext>
            </a:extLst>
          </p:cNvPr>
          <p:cNvSpPr txBox="1"/>
          <p:nvPr/>
        </p:nvSpPr>
        <p:spPr>
          <a:xfrm>
            <a:off x="0" y="1069312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54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タイトル</a:t>
            </a:r>
          </a:p>
        </p:txBody>
      </p:sp>
      <p:sp>
        <p:nvSpPr>
          <p:cNvPr id="6" name="テキスト ボックス 2">
            <a:extLst>
              <a:ext uri="{FF2B5EF4-FFF2-40B4-BE49-F238E27FC236}">
                <a16:creationId xmlns:a16="http://schemas.microsoft.com/office/drawing/2014/main" id="{E9E2BA5E-F613-0FEB-7833-460107151F0C}"/>
              </a:ext>
            </a:extLst>
          </p:cNvPr>
          <p:cNvSpPr txBox="1"/>
          <p:nvPr/>
        </p:nvSpPr>
        <p:spPr>
          <a:xfrm>
            <a:off x="0" y="277957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氏名</a:t>
            </a:r>
            <a:endParaRPr lang="en-US" altLang="ja-JP" sz="36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  <a:p>
            <a:pPr algn="ctr"/>
            <a:r>
              <a:rPr lang="ja-JP" altLang="en-US" sz="3600" b="1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（所属）</a:t>
            </a:r>
            <a:endParaRPr lang="en-US" altLang="ja-JP" sz="3600" b="1" dirty="0">
              <a:latin typeface="Arial" panose="020B0604020202020204" pitchFamily="34" charset="0"/>
              <a:ea typeface="ＭＳ ゴシック" panose="020B06090702050802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3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26B9A9-49AC-A646-9133-94631CB41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2547985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B4132238-4F8A-478E-5C7B-0F536FEC0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10818"/>
            <a:ext cx="9144000" cy="578076"/>
          </a:xfrm>
        </p:spPr>
        <p:txBody>
          <a:bodyPr anchor="ctr"/>
          <a:lstStyle/>
          <a:p>
            <a:r>
              <a:rPr lang="ja-JP" altLang="en-US" b="1">
                <a:solidFill>
                  <a:schemeClr val="bg2"/>
                </a:solidFill>
                <a:latin typeface="Hiragino Mincho ProN W6" panose="02020300000000000000" pitchFamily="18" charset="-128"/>
                <a:ea typeface="Hiragino Mincho ProN W6" panose="02020300000000000000" pitchFamily="18" charset="-128"/>
              </a:rPr>
              <a:t>筆頭発表者名：○○</a:t>
            </a:r>
            <a:r>
              <a:rPr lang="en-US" altLang="ja-JP" b="1" dirty="0">
                <a:solidFill>
                  <a:schemeClr val="bg2"/>
                </a:solidFill>
                <a:latin typeface="Hiragino Mincho ProN W6" panose="02020300000000000000" pitchFamily="18" charset="-128"/>
                <a:ea typeface="Hiragino Mincho ProN W6" panose="02020300000000000000" pitchFamily="18" charset="-128"/>
              </a:rPr>
              <a:t> </a:t>
            </a:r>
            <a:r>
              <a:rPr lang="ja-JP" altLang="en-US" b="1">
                <a:solidFill>
                  <a:schemeClr val="bg2"/>
                </a:solidFill>
                <a:latin typeface="Hiragino Mincho ProN W6" panose="02020300000000000000" pitchFamily="18" charset="-128"/>
                <a:ea typeface="Hiragino Mincho ProN W6" panose="02020300000000000000" pitchFamily="18" charset="-128"/>
              </a:rPr>
              <a:t>○○</a:t>
            </a:r>
            <a:endParaRPr kumimoji="1" lang="ja-JP" altLang="en-US" b="1">
              <a:solidFill>
                <a:schemeClr val="bg2"/>
              </a:solidFill>
              <a:latin typeface="Hiragino Mincho ProN W6" panose="02020300000000000000" pitchFamily="18" charset="-128"/>
              <a:ea typeface="Hiragino Mincho ProN W6" panose="020203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98CFD2-2EDE-51EA-B44E-18319652323F}"/>
              </a:ext>
            </a:extLst>
          </p:cNvPr>
          <p:cNvSpPr txBox="1"/>
          <p:nvPr/>
        </p:nvSpPr>
        <p:spPr>
          <a:xfrm>
            <a:off x="426720" y="4079184"/>
            <a:ext cx="1133856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ja-JP" altLang="en-US" sz="24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演題発表に関連し、開示すべき</a:t>
            </a:r>
            <a:r>
              <a:rPr lang="en-US" altLang="ja-JP" sz="24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COI</a:t>
            </a:r>
            <a:r>
              <a:rPr lang="ja-JP" altLang="en-US" sz="24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関係にある企業などはありません。</a:t>
            </a:r>
            <a:endParaRPr lang="en-US" altLang="ja-JP" sz="2400" dirty="0">
              <a:solidFill>
                <a:srgbClr val="FFFF1F"/>
              </a:solidFill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4C665888-46ED-5904-CA3C-D9F5ED745149}"/>
              </a:ext>
            </a:extLst>
          </p:cNvPr>
          <p:cNvSpPr txBox="1">
            <a:spLocks/>
          </p:cNvSpPr>
          <p:nvPr/>
        </p:nvSpPr>
        <p:spPr>
          <a:xfrm>
            <a:off x="426720" y="117611"/>
            <a:ext cx="11338560" cy="1069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800" b="1">
                <a:solidFill>
                  <a:schemeClr val="bg2"/>
                </a:solidFill>
                <a:latin typeface="Hiragino Mincho ProN W6" panose="02020300000000000000" pitchFamily="18" charset="-128"/>
                <a:ea typeface="Hiragino Mincho ProN W6" panose="02020300000000000000" pitchFamily="18" charset="-128"/>
              </a:rPr>
              <a:t>日本心血管インターベンション治療学会　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C827D047-BE88-C018-8889-BCFBEEA9B871}"/>
              </a:ext>
            </a:extLst>
          </p:cNvPr>
          <p:cNvSpPr txBox="1">
            <a:spLocks/>
          </p:cNvSpPr>
          <p:nvPr/>
        </p:nvSpPr>
        <p:spPr>
          <a:xfrm>
            <a:off x="426720" y="1065509"/>
            <a:ext cx="11338560" cy="578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b="1">
                <a:solidFill>
                  <a:schemeClr val="bg2"/>
                </a:solidFill>
                <a:latin typeface="Hiragino Mincho ProN W6" panose="02020300000000000000" pitchFamily="18" charset="-128"/>
                <a:ea typeface="Hiragino Mincho ProN W6" panose="02020300000000000000" pitchFamily="18" charset="-128"/>
              </a:rPr>
              <a:t>ＣＯ Ｉ 開示</a:t>
            </a:r>
          </a:p>
        </p:txBody>
      </p:sp>
    </p:spTree>
    <p:extLst>
      <p:ext uri="{BB962C8B-B14F-4D97-AF65-F5344CB8AC3E}">
        <p14:creationId xmlns:p14="http://schemas.microsoft.com/office/powerpoint/2010/main" val="13238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F095C-D4C2-1FCF-21DC-79F99C302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E21972C-4902-7103-0A90-7DAA88CB9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2547985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188A36FE-B755-0FA2-DAAC-7945DEA0E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10818"/>
            <a:ext cx="9144000" cy="578076"/>
          </a:xfrm>
        </p:spPr>
        <p:txBody>
          <a:bodyPr anchor="ctr"/>
          <a:lstStyle/>
          <a:p>
            <a:r>
              <a:rPr lang="ja-JP" altLang="en-US" b="1">
                <a:solidFill>
                  <a:schemeClr val="bg2"/>
                </a:solidFill>
                <a:latin typeface="Hiragino Mincho ProN W6" panose="02020300000000000000" pitchFamily="18" charset="-128"/>
                <a:ea typeface="Hiragino Mincho ProN W6" panose="02020300000000000000" pitchFamily="18" charset="-128"/>
              </a:rPr>
              <a:t>筆頭発表者名：○○</a:t>
            </a:r>
            <a:r>
              <a:rPr lang="en-US" altLang="ja-JP" b="1" dirty="0">
                <a:solidFill>
                  <a:schemeClr val="bg2"/>
                </a:solidFill>
                <a:latin typeface="Hiragino Mincho ProN W6" panose="02020300000000000000" pitchFamily="18" charset="-128"/>
                <a:ea typeface="Hiragino Mincho ProN W6" panose="02020300000000000000" pitchFamily="18" charset="-128"/>
              </a:rPr>
              <a:t> </a:t>
            </a:r>
            <a:r>
              <a:rPr lang="ja-JP" altLang="en-US" b="1">
                <a:solidFill>
                  <a:schemeClr val="bg2"/>
                </a:solidFill>
                <a:latin typeface="Hiragino Mincho ProN W6" panose="02020300000000000000" pitchFamily="18" charset="-128"/>
                <a:ea typeface="Hiragino Mincho ProN W6" panose="02020300000000000000" pitchFamily="18" charset="-128"/>
              </a:rPr>
              <a:t>○○</a:t>
            </a:r>
            <a:endParaRPr kumimoji="1" lang="ja-JP" altLang="en-US" b="1">
              <a:solidFill>
                <a:schemeClr val="bg2"/>
              </a:solidFill>
              <a:latin typeface="Hiragino Mincho ProN W6" panose="02020300000000000000" pitchFamily="18" charset="-128"/>
              <a:ea typeface="Hiragino Mincho ProN W6" panose="020203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860352E-F053-536C-4F72-46F6CDCA1970}"/>
              </a:ext>
            </a:extLst>
          </p:cNvPr>
          <p:cNvSpPr txBox="1"/>
          <p:nvPr/>
        </p:nvSpPr>
        <p:spPr>
          <a:xfrm>
            <a:off x="426720" y="2807656"/>
            <a:ext cx="11338560" cy="3877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ja-JP" altLang="en-US" sz="24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演題発表に関連し、開示すべき</a:t>
            </a:r>
            <a:r>
              <a:rPr lang="en-US" altLang="ja-JP" sz="24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CO I </a:t>
            </a:r>
            <a:r>
              <a:rPr lang="ja-JP" altLang="en-US" sz="24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関係にある企業などとして、</a:t>
            </a:r>
            <a:endParaRPr lang="en-US" altLang="ja-JP" sz="24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F2754F8A-4E04-4A26-B46E-68E16DFCD50E}"/>
              </a:ext>
            </a:extLst>
          </p:cNvPr>
          <p:cNvSpPr txBox="1">
            <a:spLocks/>
          </p:cNvSpPr>
          <p:nvPr/>
        </p:nvSpPr>
        <p:spPr>
          <a:xfrm>
            <a:off x="426720" y="117611"/>
            <a:ext cx="11338560" cy="1069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800" b="1">
                <a:solidFill>
                  <a:schemeClr val="bg2"/>
                </a:solidFill>
                <a:latin typeface="Hiragino Mincho ProN W6" panose="02020300000000000000" pitchFamily="18" charset="-128"/>
                <a:ea typeface="Hiragino Mincho ProN W6" panose="02020300000000000000" pitchFamily="18" charset="-128"/>
              </a:rPr>
              <a:t>日本心血管インターベンション治療学会　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65FBD941-07DC-A7C2-40C5-C6F3CF54F1F6}"/>
              </a:ext>
            </a:extLst>
          </p:cNvPr>
          <p:cNvSpPr txBox="1">
            <a:spLocks/>
          </p:cNvSpPr>
          <p:nvPr/>
        </p:nvSpPr>
        <p:spPr>
          <a:xfrm>
            <a:off x="426720" y="1065509"/>
            <a:ext cx="11338560" cy="5780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400" b="1">
                <a:solidFill>
                  <a:schemeClr val="bg2"/>
                </a:solidFill>
                <a:latin typeface="Hiragino Mincho ProN W6" panose="02020300000000000000" pitchFamily="18" charset="-128"/>
                <a:ea typeface="Hiragino Mincho ProN W6" panose="02020300000000000000" pitchFamily="18" charset="-128"/>
              </a:rPr>
              <a:t>ＣＯ Ｉ 開示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CDC45F-B2E8-17FE-8FEF-76A92BF66876}"/>
              </a:ext>
            </a:extLst>
          </p:cNvPr>
          <p:cNvSpPr txBox="1"/>
          <p:nvPr/>
        </p:nvSpPr>
        <p:spPr>
          <a:xfrm>
            <a:off x="3359330" y="3409406"/>
            <a:ext cx="5473337" cy="2599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①顧問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	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</a:t>
            </a:r>
            <a:r>
              <a:rPr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なし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②株保有・利益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</a:t>
            </a:r>
            <a:r>
              <a:rPr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なし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③特許使用料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</a:t>
            </a:r>
            <a:r>
              <a:rPr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なし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④講演料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	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</a:t>
            </a:r>
            <a:r>
              <a:rPr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なし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⑤原稿料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	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：○○製薬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⑥受託研究・共同研究費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：○○製薬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⑦奨学寄付金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：○○製薬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⑧寄付講座所属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：あり（ ○○製薬）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⑨贈答品などの報酬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：なし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080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D4727-CCAD-4C14-F2F8-E80073D5A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16C6E0-67F5-63F8-DDA4-B26B3B8A5796}"/>
              </a:ext>
            </a:extLst>
          </p:cNvPr>
          <p:cNvSpPr txBox="1"/>
          <p:nvPr/>
        </p:nvSpPr>
        <p:spPr>
          <a:xfrm>
            <a:off x="426720" y="709862"/>
            <a:ext cx="11338560" cy="120186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 algn="ctr" fontAlgn="auto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24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筆頭発表者：演題発表に関連し、</a:t>
            </a:r>
            <a:endParaRPr lang="en-US" altLang="ja-JP" sz="24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marL="342900" indent="-342900" algn="ctr" fontAlgn="auto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24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開示すべき</a:t>
            </a:r>
            <a:r>
              <a:rPr lang="en-US" altLang="ja-JP" sz="24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CO I </a:t>
            </a:r>
            <a:r>
              <a:rPr lang="ja-JP" altLang="en-US" sz="24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関係にある企業などはありません。</a:t>
            </a:r>
            <a:endParaRPr lang="en-US" altLang="ja-JP" sz="24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 marL="342900" indent="-342900" algn="ctr" fontAlgn="auto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ja-JP" altLang="en-US" sz="24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或いは、</a:t>
            </a:r>
            <a:endParaRPr lang="ja-JP" altLang="en-US" sz="24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1502EB-BA76-C0B1-CF1A-90FF6469560C}"/>
              </a:ext>
            </a:extLst>
          </p:cNvPr>
          <p:cNvSpPr txBox="1"/>
          <p:nvPr/>
        </p:nvSpPr>
        <p:spPr>
          <a:xfrm>
            <a:off x="3359330" y="3085886"/>
            <a:ext cx="5473337" cy="2599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①顧問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	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</a:t>
            </a:r>
            <a:r>
              <a:rPr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なし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②株保有・利益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</a:t>
            </a:r>
            <a:r>
              <a:rPr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なし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③特許使用料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</a:t>
            </a:r>
            <a:r>
              <a:rPr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なし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④講演料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	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</a:t>
            </a:r>
            <a:r>
              <a:rPr lang="ja-JP" altLang="en-US" sz="160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なし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⑤原稿料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	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：○○製薬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⑥受託研究・共同研究費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：○○製薬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⑦奨学寄付金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：○○製薬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⑧寄付講座所属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：あり（ ○○製薬）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  <a:p>
            <a:pPr>
              <a:lnSpc>
                <a:spcPts val="2220"/>
              </a:lnSpc>
            </a:pP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⑨贈答品などの報酬</a:t>
            </a:r>
            <a:r>
              <a:rPr lang="en-US" altLang="ja-JP" sz="1600" dirty="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	</a:t>
            </a:r>
            <a:r>
              <a:rPr lang="ja-JP" altLang="en-US" sz="1600">
                <a:latin typeface="Hiragino Mincho ProN W3" panose="02020300000000000000" pitchFamily="18" charset="-128"/>
                <a:ea typeface="Hiragino Mincho ProN W3" panose="02020300000000000000" pitchFamily="18" charset="-128"/>
              </a:rPr>
              <a:t>：なし</a:t>
            </a:r>
            <a:endParaRPr lang="en-US" altLang="ja-JP" sz="1600" dirty="0">
              <a:latin typeface="Hiragino Mincho ProN W3" panose="02020300000000000000" pitchFamily="18" charset="-128"/>
              <a:ea typeface="Hiragino Mincho ProN W3" panose="020203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EF6295D-2A90-238C-AFFB-8B0B14200FF6}"/>
              </a:ext>
            </a:extLst>
          </p:cNvPr>
          <p:cNvSpPr txBox="1"/>
          <p:nvPr/>
        </p:nvSpPr>
        <p:spPr>
          <a:xfrm>
            <a:off x="426718" y="2206420"/>
            <a:ext cx="11338560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ja-JP" altLang="en-US" sz="4000">
                <a:latin typeface="Hiragino Mincho ProN W6" panose="02020300000000000000" pitchFamily="18" charset="-128"/>
                <a:ea typeface="Hiragino Mincho ProN W6" panose="02020300000000000000" pitchFamily="18" charset="-128"/>
              </a:rPr>
              <a:t>筆頭発表者のＣＯＩ開示</a:t>
            </a:r>
            <a:endParaRPr lang="en-US" altLang="ja-JP" sz="4000" dirty="0">
              <a:latin typeface="Hiragino Mincho ProN W6" panose="02020300000000000000" pitchFamily="18" charset="-128"/>
              <a:ea typeface="Hiragino Mincho ProN W6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79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4E52B-6FCD-1787-9EDF-6034773E3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06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268</Words>
  <Application>Microsoft Office PowerPoint</Application>
  <PresentationFormat>ワイド画面</PresentationFormat>
  <Paragraphs>38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HGPｺﾞｼｯｸM</vt:lpstr>
      <vt:lpstr>Hiragino Mincho ProN W3</vt:lpstr>
      <vt:lpstr>Hiragino Mincho ProN W6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デザイン 荒川</dc:creator>
  <cp:lastModifiedBy>真綾 山田</cp:lastModifiedBy>
  <cp:revision>6</cp:revision>
  <dcterms:created xsi:type="dcterms:W3CDTF">2026-07-06T09:01:47Z</dcterms:created>
  <dcterms:modified xsi:type="dcterms:W3CDTF">2026-07-08T01:05:53Z</dcterms:modified>
</cp:coreProperties>
</file>