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62" r:id="rId3"/>
    <p:sldId id="263" r:id="rId4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93" d="100"/>
          <a:sy n="93" d="100"/>
        </p:scale>
        <p:origin x="90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3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133600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日本心血管インターベンション治療学会　</a:t>
            </a:r>
            <a:r>
              <a:rPr lang="ja-JP" altLang="en-US" sz="3600" dirty="0">
                <a:latin typeface="Arial" charset="0"/>
              </a:rPr>
              <a:t>ＣＯ Ｉ 開示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705272"/>
            <a:ext cx="850906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様式１－Ａ　学術講演会口頭発表時、申告すべきＣＯＩ状態がない時、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64374" y="5050973"/>
            <a:ext cx="599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3207087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1274763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ja-JP" altLang="en-US" sz="3400" dirty="0"/>
              <a:t>日本心血管インターベンション治療学会　</a:t>
            </a:r>
            <a:r>
              <a:rPr lang="ja-JP" altLang="en-US" sz="3400" dirty="0">
                <a:latin typeface="Arial" charset="0"/>
              </a:rPr>
              <a:t>ＣＯ Ｉ 開示</a:t>
            </a:r>
            <a:br>
              <a:rPr lang="en-US" altLang="ja-JP" sz="34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705272"/>
            <a:ext cx="8451353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　学術講演会口頭発表時、申告すべきＣＯＩ状態がある時、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2047114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3694633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dirty="0">
                <a:latin typeface="Arial" charset="0"/>
              </a:rPr>
              <a:t>演題発表に関連し、開示すべき</a:t>
            </a:r>
            <a:r>
              <a:rPr lang="en-US" altLang="ja-JP" sz="2400" dirty="0">
                <a:latin typeface="Arial" charset="0"/>
              </a:rPr>
              <a:t>CO I </a:t>
            </a:r>
            <a:r>
              <a:rPr lang="ja-JP" altLang="en-US" sz="2400" dirty="0">
                <a:latin typeface="Arial" charset="0"/>
              </a:rPr>
              <a:t>関係にある企業などとして、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8" name="円形吹き出し 6"/>
          <p:cNvSpPr>
            <a:spLocks noChangeArrowheads="1"/>
          </p:cNvSpPr>
          <p:nvPr/>
        </p:nvSpPr>
        <p:spPr bwMode="auto">
          <a:xfrm>
            <a:off x="5616575" y="4174058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です。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57587" y="4175767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42603" y="4175767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705272"/>
            <a:ext cx="748474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学術講演会にて、ポスター掲示の最後にＣＯＩ状態を開示する。</a:t>
            </a:r>
          </a:p>
          <a:p>
            <a:pPr eaLnBrk="1" hangingPunct="1">
              <a:lnSpc>
                <a:spcPts val="2000"/>
              </a:lnSpc>
            </a:pPr>
            <a:endParaRPr kumimoji="0" lang="ja-JP" altLang="en-US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様式１－Ｂ　　　申告すべきＣＯＩ状態の開示法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744" y="1136159"/>
            <a:ext cx="1689244" cy="1000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6"/>
          <p:cNvSpPr>
            <a:spLocks noChangeArrowheads="1"/>
          </p:cNvSpPr>
          <p:nvPr/>
        </p:nvSpPr>
        <p:spPr bwMode="auto">
          <a:xfrm>
            <a:off x="485775" y="2313660"/>
            <a:ext cx="7796213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fontAlgn="auto">
              <a:lnSpc>
                <a:spcPts val="25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charset="0"/>
                <a:ea typeface="+mn-ea"/>
              </a:rPr>
              <a:t>筆頭発表者：演題発表に関連し、開示すべき</a:t>
            </a:r>
            <a:r>
              <a:rPr lang="en-US" altLang="ja-JP" dirty="0">
                <a:latin typeface="Arial" charset="0"/>
                <a:ea typeface="+mn-ea"/>
              </a:rPr>
              <a:t>CO I </a:t>
            </a:r>
            <a:r>
              <a:rPr lang="ja-JP" altLang="en-US" dirty="0">
                <a:latin typeface="Arial" charset="0"/>
                <a:ea typeface="+mn-ea"/>
              </a:rPr>
              <a:t>関係に</a:t>
            </a:r>
            <a:endParaRPr lang="en-US" altLang="ja-JP" dirty="0">
              <a:latin typeface="Arial" charset="0"/>
              <a:ea typeface="+mn-ea"/>
            </a:endParaRPr>
          </a:p>
          <a:p>
            <a:pPr marL="342900" indent="-342900" fontAlgn="auto">
              <a:lnSpc>
                <a:spcPts val="25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charset="0"/>
                <a:ea typeface="+mn-ea"/>
              </a:rPr>
              <a:t>ある企業などはありません。</a:t>
            </a:r>
            <a:endParaRPr lang="en-US" altLang="ja-JP" dirty="0">
              <a:latin typeface="Arial" charset="0"/>
              <a:ea typeface="+mn-ea"/>
            </a:endParaRPr>
          </a:p>
          <a:p>
            <a:pPr marL="342900" indent="-342900" fontAlgn="auto">
              <a:lnSpc>
                <a:spcPts val="25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dirty="0">
                <a:latin typeface="Arial" charset="0"/>
                <a:ea typeface="+mn-ea"/>
              </a:rPr>
              <a:t>或いは、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85775" y="3606800"/>
            <a:ext cx="3570208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u="sng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筆頭発表者のＣＯＩ開示</a:t>
            </a:r>
            <a:endParaRPr lang="en-US" altLang="ja-JP" u="sng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057587" y="4175767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942603" y="4175767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  <p:sp>
        <p:nvSpPr>
          <p:cNvPr id="23" name="円形吹き出し 6"/>
          <p:cNvSpPr>
            <a:spLocks noChangeArrowheads="1"/>
          </p:cNvSpPr>
          <p:nvPr/>
        </p:nvSpPr>
        <p:spPr bwMode="auto">
          <a:xfrm>
            <a:off x="5616575" y="4174058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です。</a:t>
            </a:r>
          </a:p>
        </p:txBody>
      </p:sp>
    </p:spTree>
    <p:extLst>
      <p:ext uri="{BB962C8B-B14F-4D97-AF65-F5344CB8AC3E}">
        <p14:creationId xmlns:p14="http://schemas.microsoft.com/office/powerpoint/2010/main" val="1967975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206</Words>
  <Application>Microsoft Office PowerPoint</Application>
  <PresentationFormat>画面に合わせる (4:3)</PresentationFormat>
  <Paragraphs>60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HGPｺﾞｼｯｸM</vt:lpstr>
      <vt:lpstr>HGP創英角ｺﾞｼｯｸUB</vt:lpstr>
      <vt:lpstr>HGSｺﾞｼｯｸE</vt:lpstr>
      <vt:lpstr>Arial</vt:lpstr>
      <vt:lpstr>Calibri</vt:lpstr>
      <vt:lpstr>Times New Roman</vt:lpstr>
      <vt:lpstr>Office テーマ</vt:lpstr>
      <vt:lpstr>日本心血管インターベンション治療学会　ＣＯ Ｉ 開示 　 筆頭発表者名：　○○　○○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 </cp:lastModifiedBy>
  <cp:revision>95</cp:revision>
  <dcterms:created xsi:type="dcterms:W3CDTF">2000-09-04T17:39:07Z</dcterms:created>
  <dcterms:modified xsi:type="dcterms:W3CDTF">2019-08-07T10:01:15Z</dcterms:modified>
</cp:coreProperties>
</file>