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9939338" cy="680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93" d="100"/>
          <a:sy n="93" d="100"/>
        </p:scale>
        <p:origin x="90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4E765EE-FE25-43A1-A8C0-E42990333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4627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5188" cy="2554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871" y="3233283"/>
            <a:ext cx="7287598" cy="306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083BA34-DE56-4914-9ADB-B36D17C66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0151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954B-FA37-4262-8D11-8A34E30E648B}" type="slidenum">
              <a:rPr lang="en-US" altLang="ja-JP" smtClean="0">
                <a:latin typeface="Times New Roman" charset="0"/>
              </a:rPr>
              <a:pPr>
                <a:defRPr/>
              </a:pPr>
              <a:t>3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A4F7E-A555-4EF5-ACEA-E2BD05CC96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728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19A5-C258-4173-8632-084741D31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09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892E-9329-4E92-884C-ACFBF0C77F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693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AD9-CAEB-4C06-81E9-C450A21FB4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25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13752-19D9-461A-9AD7-7EDB5F74D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35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4690-A58C-44C7-93AA-9A26B97300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315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F6B1A-7A1C-4FD2-8EA4-A7338FD9E3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59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AE30-5356-482C-9190-08977E61E9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52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60B6-E159-4E76-A8F1-A9C17AB02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1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05C5-12B0-4D16-8100-166F2C538E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31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42-5B19-497B-91F4-B34916ACA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6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7BAB7D-6F08-4725-A011-9F9D57E9AC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4617" y="2273637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en-US" altLang="ja-JP" sz="2400" i="1" dirty="0"/>
              <a:t> Name of First Author :</a:t>
            </a: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92717" y="351215"/>
            <a:ext cx="81422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the sample slide format to disclose COI status</a:t>
            </a:r>
            <a:endParaRPr lang="ja-JP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Form 1-A </a:t>
            </a:r>
          </a:p>
          <a:p>
            <a:pPr eaLnBrk="1" hangingPunct="1"/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there are no conflicts of interest to disclose </a:t>
            </a:r>
          </a:p>
          <a:p>
            <a:pPr eaLnBrk="1" hangingPunct="1"/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giving a presentation at an academic meeting</a:t>
            </a:r>
            <a:endParaRPr lang="ja-JP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378537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2717" y="4953000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The authors have no financial conflicts of interest to disclose concerning the presentation.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dirty="0"/>
              <a:t> </a:t>
            </a:r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en-US" altLang="ja-JP" sz="2000" i="1" dirty="0"/>
              <a:t>Name of First Author :</a:t>
            </a:r>
            <a:br>
              <a:rPr lang="ja-JP" altLang="en-US" sz="2000" dirty="0"/>
            </a:br>
            <a:endParaRPr lang="en-US" altLang="ja-JP" sz="2000" b="1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803162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3250" y="2785209"/>
            <a:ext cx="79849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latin typeface="+mn-lt"/>
              </a:rPr>
              <a:t>Use Form 1-B when you have conflicts of interest to disclose concerning a presentation. Give the name of commercial entity involved.</a:t>
            </a:r>
            <a:endParaRPr lang="ja-JP" altLang="en-US" sz="2100" dirty="0"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133458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614363" y="3246438"/>
            <a:ext cx="7845425" cy="556724"/>
          </a:xfrm>
          <a:ln w="28575">
            <a:noFill/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u="sng" dirty="0"/>
              <a:t>COI Disclosure of First Author</a:t>
            </a:r>
            <a:r>
              <a:rPr lang="ja-JP" altLang="en-US" sz="2800" u="sng" dirty="0">
                <a:latin typeface="Arial" charset="0"/>
              </a:rPr>
              <a:t> </a:t>
            </a:r>
            <a:endParaRPr lang="en-US" altLang="ja-JP" sz="2800" u="sng" dirty="0">
              <a:latin typeface="Arial" charset="0"/>
            </a:endParaRPr>
          </a:p>
        </p:txBody>
      </p:sp>
      <p:sp>
        <p:nvSpPr>
          <p:cNvPr id="2052" name="正方形/長方形 6"/>
          <p:cNvSpPr>
            <a:spLocks noChangeArrowheads="1"/>
          </p:cNvSpPr>
          <p:nvPr/>
        </p:nvSpPr>
        <p:spPr bwMode="auto">
          <a:xfrm>
            <a:off x="534988" y="1828800"/>
            <a:ext cx="783272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b="1" dirty="0"/>
              <a:t>The authors have no financial conflicts of interest to disclose concerning the presentation.</a:t>
            </a:r>
          </a:p>
          <a:p>
            <a:pPr eaLnBrk="1" hangingPunct="1"/>
            <a:r>
              <a:rPr lang="en-US" altLang="ja-JP" sz="2500" b="1" dirty="0"/>
              <a:t>or</a:t>
            </a:r>
            <a:endParaRPr kumimoji="0" lang="ja-JP" altLang="en-US" sz="2500" b="1" dirty="0"/>
          </a:p>
        </p:txBody>
      </p:sp>
      <p:sp>
        <p:nvSpPr>
          <p:cNvPr id="2053" name="正方形/長方形 7"/>
          <p:cNvSpPr>
            <a:spLocks noChangeArrowheads="1"/>
          </p:cNvSpPr>
          <p:nvPr/>
        </p:nvSpPr>
        <p:spPr bwMode="auto">
          <a:xfrm>
            <a:off x="609600" y="1858963"/>
            <a:ext cx="7894638" cy="139858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endParaRPr kumimoji="0" lang="ja-JP" altLang="en-US" sz="3200" b="1" dirty="0"/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568917" y="351215"/>
            <a:ext cx="8142288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dirty="0"/>
              <a:t>Disclose COI status at the end of the poster </a:t>
            </a:r>
          </a:p>
          <a:p>
            <a:pPr eaLnBrk="1" hangingPunct="1"/>
            <a:r>
              <a:rPr lang="en-US" altLang="ja-JP" sz="2500" dirty="0"/>
              <a:t>when giving a presentation at academic meetings.</a:t>
            </a:r>
            <a:endParaRPr lang="ja-JP" altLang="en-US" sz="2500" dirty="0"/>
          </a:p>
          <a:p>
            <a:pPr eaLnBrk="1" hangingPunct="1"/>
            <a:r>
              <a:rPr lang="en-US" altLang="ja-JP" sz="2500" dirty="0"/>
              <a:t>Form 1-B How to Disclose COI status</a:t>
            </a:r>
            <a:endParaRPr kumimoji="0" lang="ja-JP" altLang="en-US" sz="25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31635" y="3803162"/>
            <a:ext cx="3989386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731" y="639364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08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175</Words>
  <Application>Microsoft Office PowerPoint</Application>
  <PresentationFormat>画面に合わせる (4:3)</PresentationFormat>
  <Paragraphs>55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 the Japanese Association of Cardiovascular Intervention and Therapeutics COI Disclosure　 Name of First Author :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 </cp:lastModifiedBy>
  <cp:revision>105</cp:revision>
  <cp:lastPrinted>2014-03-24T04:44:24Z</cp:lastPrinted>
  <dcterms:created xsi:type="dcterms:W3CDTF">2000-09-04T17:39:07Z</dcterms:created>
  <dcterms:modified xsi:type="dcterms:W3CDTF">2019-08-07T09:59:09Z</dcterms:modified>
</cp:coreProperties>
</file>