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1" r:id="rId2"/>
  </p:sldIdLst>
  <p:sldSz cx="12192000" cy="6858000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2" y="37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687" cy="498966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4322" y="0"/>
            <a:ext cx="2949686" cy="498966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r">
              <a:defRPr sz="1200"/>
            </a:lvl1pPr>
          </a:lstStyle>
          <a:p>
            <a:fld id="{B56CD663-E974-450A-AE8F-680EDC4E1158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372"/>
            <a:ext cx="2949687" cy="498966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4322" y="9440372"/>
            <a:ext cx="2949686" cy="498966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r">
              <a:defRPr sz="1200"/>
            </a:lvl1pPr>
          </a:lstStyle>
          <a:p>
            <a:fld id="{DE9071CA-8141-4119-BCE5-BAECC45747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43102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099" cy="498693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r">
              <a:defRPr sz="1200"/>
            </a:lvl1pPr>
          </a:lstStyle>
          <a:p>
            <a:fld id="{A7EDE61C-5EFD-400E-A80A-DEF9B74C3203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26" tIns="46113" rIns="92226" bIns="4611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562" y="4783307"/>
            <a:ext cx="5444490" cy="3913615"/>
          </a:xfrm>
          <a:prstGeom prst="rect">
            <a:avLst/>
          </a:prstGeom>
        </p:spPr>
        <p:txBody>
          <a:bodyPr vert="horz" lIns="92226" tIns="46113" rIns="92226" bIns="46113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099" cy="498692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r">
              <a:defRPr sz="1200"/>
            </a:lvl1pPr>
          </a:lstStyle>
          <a:p>
            <a:fld id="{3242C3DD-E46B-46CC-BCE1-98FCBC279B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7955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9339" indent="-288207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52830" indent="-230566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13962" indent="-230566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75094" indent="-230566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36226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97357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58489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19621" indent="-230566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A94D028-6913-41CE-A369-94558FD5DBD6}" type="slidenum">
              <a:rPr lang="en-US" altLang="ja-JP" sz="1200"/>
              <a:pPr eaLnBrk="1" hangingPunct="1"/>
              <a:t>1</a:t>
            </a:fld>
            <a:endParaRPr lang="en-US" altLang="ja-JP" sz="120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  <p:extLst>
      <p:ext uri="{BB962C8B-B14F-4D97-AF65-F5344CB8AC3E}">
        <p14:creationId xmlns:p14="http://schemas.microsoft.com/office/powerpoint/2010/main" val="77004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7089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6960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516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76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9596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0900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1265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3802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0934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300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335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00CBC-DBEC-48AA-88CE-7E1D99A40769}" type="datetimeFigureOut">
              <a:rPr kumimoji="1" lang="ja-JP" altLang="en-US" smtClean="0"/>
              <a:t>2025/9/4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6389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76726" y="2770487"/>
            <a:ext cx="10513674" cy="356076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演題発表内容に関連し、筆頭および共同発表者が</a:t>
            </a: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開示す</a:t>
            </a: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べき</a:t>
            </a:r>
            <a:r>
              <a:rPr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I </a:t>
            </a:r>
            <a:r>
              <a:rPr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関係にある企業などとして、</a:t>
            </a:r>
            <a:endParaRPr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  ①役員・顧問：　</a:t>
            </a: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A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株式会社　　　　　　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②株保有・利益：</a:t>
            </a:r>
            <a:r>
              <a:rPr lang="en-US" altLang="ja-JP" sz="1800" b="1" dirty="0"/>
              <a:t> B</a:t>
            </a:r>
            <a:r>
              <a:rPr lang="ja-JP" altLang="en-US" sz="1800" b="1" dirty="0"/>
              <a:t>株式会社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③特許使用料：　</a:t>
            </a:r>
            <a:r>
              <a:rPr lang="en-US" altLang="ja-JP" sz="1800" b="1" dirty="0"/>
              <a:t> C</a:t>
            </a:r>
            <a:r>
              <a:rPr lang="ja-JP" altLang="en-US" sz="1800" b="1" dirty="0"/>
              <a:t>株式会社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④講演料：　</a:t>
            </a:r>
            <a:r>
              <a:rPr lang="en-US" altLang="ja-JP" sz="1800" b="1" dirty="0"/>
              <a:t> D</a:t>
            </a:r>
            <a:r>
              <a:rPr lang="ja-JP" altLang="en-US" sz="1800" b="1" dirty="0"/>
              <a:t>製薬・</a:t>
            </a:r>
            <a:r>
              <a:rPr lang="en-US" altLang="ja-JP" sz="1800" b="1" dirty="0"/>
              <a:t>E</a:t>
            </a:r>
            <a:r>
              <a:rPr lang="ja-JP" altLang="en-US" sz="1800" b="1" dirty="0"/>
              <a:t>製薬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　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⑤原稿料：　</a:t>
            </a:r>
            <a:r>
              <a:rPr lang="en-US" altLang="ja-JP" sz="1800" b="1" dirty="0"/>
              <a:t> F</a:t>
            </a:r>
            <a:r>
              <a:rPr lang="ja-JP" altLang="en-US" sz="1800" b="1" dirty="0"/>
              <a:t>製薬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　　　　　　　　　  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⑥治験・受託研究・共同研究費：　</a:t>
            </a:r>
            <a:r>
              <a:rPr lang="en-US" altLang="ja-JP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G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株式会社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⑦奨学寄付金：　</a:t>
            </a:r>
            <a:r>
              <a:rPr lang="en-US" altLang="ja-JP" sz="1800" b="1" dirty="0"/>
              <a:t> H</a:t>
            </a:r>
            <a:r>
              <a:rPr lang="ja-JP" altLang="en-US" sz="1800" b="1" dirty="0"/>
              <a:t>株式会社・</a:t>
            </a:r>
            <a:r>
              <a:rPr lang="en-US" altLang="ja-JP" sz="1800" b="1" dirty="0"/>
              <a:t>I</a:t>
            </a:r>
            <a:r>
              <a:rPr lang="ja-JP" altLang="en-US" sz="1800" b="1" dirty="0"/>
              <a:t>株式会社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⑧寄付講座所属：　</a:t>
            </a:r>
            <a:r>
              <a:rPr lang="en-US" altLang="ja-JP" sz="1800" b="1" dirty="0"/>
              <a:t> J</a:t>
            </a:r>
            <a:r>
              <a:rPr lang="ja-JP" altLang="en-US" sz="1800" b="1" dirty="0"/>
              <a:t>製薬・</a:t>
            </a:r>
            <a:r>
              <a:rPr lang="en-US" altLang="ja-JP" sz="1800" b="1" dirty="0"/>
              <a:t>K</a:t>
            </a:r>
            <a:r>
              <a:rPr lang="ja-JP" altLang="en-US" sz="1800" b="1" dirty="0"/>
              <a:t>株式会社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　　　　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None/>
            </a:pP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⑨贈答品などの報酬：　</a:t>
            </a:r>
            <a:r>
              <a:rPr lang="en-US" altLang="ja-JP" sz="1800" b="1" dirty="0"/>
              <a:t> L</a:t>
            </a:r>
            <a:r>
              <a:rPr lang="ja-JP" altLang="en-US" sz="1800" b="1" dirty="0"/>
              <a:t>株式会社</a:t>
            </a:r>
            <a:r>
              <a:rPr lang="ja-JP" altLang="en-US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　 　</a:t>
            </a: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18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1502980" y="963386"/>
            <a:ext cx="9427780" cy="1674712"/>
          </a:xfrm>
          <a:solidFill>
            <a:srgbClr val="000080"/>
          </a:solidFill>
          <a:ln>
            <a:solidFill>
              <a:srgbClr val="00FFFF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br>
              <a:rPr lang="en-US" altLang="ja-JP" sz="36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br>
              <a:rPr lang="en-US" altLang="ja-JP" sz="2000" b="1" i="1" dirty="0">
                <a:solidFill>
                  <a:srgbClr val="FFFF1F"/>
                </a:solidFill>
                <a:ea typeface="ＭＳ Ｐゴシック" panose="020B0600070205080204" pitchFamily="50" charset="-128"/>
              </a:rPr>
            </a:br>
            <a:r>
              <a:rPr lang="ja-JP" altLang="en-US" sz="2000" i="1" dirty="0">
                <a:solidFill>
                  <a:schemeClr val="bg1"/>
                </a:solidFill>
              </a:rPr>
              <a:t>発表者名：　○○○○、〇〇○○、＊○○○○（＊代表者）</a:t>
            </a:r>
            <a:endParaRPr lang="en-US" altLang="ja-JP" sz="2000" b="1" dirty="0">
              <a:solidFill>
                <a:srgbClr val="FFFF1F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355428" y="51370"/>
            <a:ext cx="99598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/>
              <a:t>下記のスライド例にて</a:t>
            </a:r>
            <a:r>
              <a:rPr lang="en-US" altLang="ja-JP" sz="2400" b="1" dirty="0"/>
              <a:t>COI</a:t>
            </a:r>
            <a:r>
              <a:rPr lang="ja-JP" altLang="en-US" sz="2400" b="1" dirty="0"/>
              <a:t>開示</a:t>
            </a:r>
            <a:br>
              <a:rPr lang="en-US" altLang="ja-JP" sz="2400" b="1" dirty="0"/>
            </a:br>
            <a:r>
              <a:rPr lang="ja-JP" altLang="en-US" sz="2400" b="1" dirty="0"/>
              <a:t>学術総会口頭・ポスター発表時、 申告すべき</a:t>
            </a:r>
            <a:r>
              <a:rPr lang="en-US" altLang="ja-JP" sz="2400" b="1" dirty="0"/>
              <a:t>COI</a:t>
            </a:r>
            <a:r>
              <a:rPr lang="ja-JP" altLang="en-US" sz="2400" b="1" dirty="0"/>
              <a:t>状態（過去</a:t>
            </a:r>
            <a:r>
              <a:rPr lang="en-US" altLang="ja-JP" sz="2400" b="1" dirty="0"/>
              <a:t>3</a:t>
            </a:r>
            <a:r>
              <a:rPr lang="ja-JP" altLang="en-US" sz="2400" b="1" dirty="0"/>
              <a:t>年間）がある時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2023242" y="6331522"/>
            <a:ext cx="5266185" cy="369332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ja-JP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↑ 開示すべき内容が過去</a:t>
            </a:r>
            <a:r>
              <a:rPr lang="en-US" altLang="ja-JP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ja-JP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年間にある項目のみ記載</a:t>
            </a:r>
            <a:endParaRPr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91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284</Words>
  <Application>Microsoft Office PowerPoint</Application>
  <PresentationFormat>ワイド画面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ＣＯ Ｉ 開示 　 発表者名：　○○○○、〇〇○○、＊○○○○（＊代表者）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平成27年4月より改訂</dc:title>
  <dc:creator>saburo sone</dc:creator>
  <cp:lastModifiedBy>Rumi Komine</cp:lastModifiedBy>
  <cp:revision>46</cp:revision>
  <cp:lastPrinted>2016-11-11T04:57:59Z</cp:lastPrinted>
  <dcterms:created xsi:type="dcterms:W3CDTF">2015-03-14T19:59:31Z</dcterms:created>
  <dcterms:modified xsi:type="dcterms:W3CDTF">2025-09-04T01:13:55Z</dcterms:modified>
</cp:coreProperties>
</file>