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85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29D191-21E1-4626-8F4D-5AAA98947D4F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8316B-E803-4674-8FCA-C0F8F5724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7985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F5EC642B-FA11-CC01-3E25-A4FE6D7125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83E25DB-9BE5-4616-A05E-518F0B35D8AC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86E7432E-BCD7-CE22-0531-3809E05F0B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B8AABFC3-0C15-0121-87F1-88C9DF0A16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kumimoji="0" lang="ja-JP" altLang="en-US">
                <a:ea typeface="ＭＳ Ｐゴシック" panose="020B0600070205080204" pitchFamily="50" charset="-128"/>
              </a:rPr>
              <a:t>様式</a:t>
            </a:r>
            <a:r>
              <a:rPr kumimoji="0" lang="en-US" altLang="ja-JP">
                <a:ea typeface="ＭＳ Ｐゴシック" panose="020B0600070205080204" pitchFamily="50" charset="-128"/>
              </a:rPr>
              <a:t>1-B</a:t>
            </a:r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8BF3C3B-2AF7-D110-7EB3-3E2E28CA8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81390BC-0CC5-0A1F-1A4A-02A3174C9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C3FF52-D635-9E0B-5C09-8FEA2A7DB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1916C-CA48-4BE4-8236-EC656F0D9BF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3471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65CE5CC-BFF1-C0D7-F23A-0D2B89E5A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D7BC858-3E0F-C9D8-2CA6-19D239FF2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B1A7CE-0F54-2387-CD50-9A45EB5CA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55C15-317C-4934-84BD-996369EDD69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97585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74D36C0-375C-504E-047D-37389305B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185363C-F3EF-C31A-5986-D4EC57F29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DFA60D3-017A-E16A-F389-CB90A0CBA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3F814-1C2C-47DC-81D9-A28B5415E18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2615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144C1A0-33C9-8685-A93F-BDF6995DD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E35DEB-EEAE-25FB-87A7-E7BC7AF96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99762FE-2846-BD8A-49FC-D4E01171F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74D47-4B26-41E8-B53D-6C32405B37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72822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7BA7A6C-81A0-C498-D0A9-BDAD93E7C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799263-E3A1-82CD-DD26-9EC0CE376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8C8BD51-AADD-034C-5724-672473925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891BB-8973-45E5-BBCC-C339F1AE792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68024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FD84575E-3772-CCCA-F2BA-BE7D235FF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814A063F-559F-DC4A-606C-5A4742624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E7B56BB7-B3D5-2EFC-AD8C-8BCADC01B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43C780-4D6F-4EAA-9B36-C6CF7B523E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815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FD9B44EF-EC03-0BF5-5E65-F136E3685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2125309B-F28D-A340-6254-594728C90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FAAC8C6C-2D8E-51D2-A0B2-8A7FE32A5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131D9-2672-4AD7-86F5-B492576670F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68831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749680BE-925A-7C07-6307-515ACB716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B330C111-A5C4-8C51-228A-A351174A0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4CA47F8B-1C46-1873-D2B9-9AB83CDED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E4A6D-C919-4730-8C17-15B25419A96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50434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483EA4E0-8B29-3644-5CFA-D4FA47919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7A8EC9F3-E843-D8BE-8F04-E1967FAEE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7B1DCFFB-763B-62C6-8771-EFC0CFACE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6C643-06D8-4DBD-8E5C-4F406A8585B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69813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8781B36A-75AB-9136-BFFA-A9F11F8AF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3E65F6B7-2878-3387-D2C9-3DF37C560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D892EAE3-FFCB-F910-A979-2B7BF86FC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5FD99-5518-46E9-A710-9260602F97B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99556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495AA9EB-6B63-80AF-960F-1E0695A2C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5A088106-60C4-6143-6B81-8ACBD51D5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8C7B4B53-3B48-B4C7-C359-181D498E9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80CEF-3D0B-4A50-9A08-BADAD5749E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852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6E66C7FE-EC08-239B-7087-2861DB2F888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E742EFCF-4AB5-EA87-D4F9-2E0B9C92AB9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7F9E075-80E0-3533-7231-2C476974DB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F481223-2273-0DA9-CB25-9FE0C6B8D5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06D194A-9187-ED8A-A2DD-8C5A562B69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F865FA0-AAC5-4436-AC23-235AF3FFCFA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2700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1972BEC-9DA6-1741-9777-2B540C0CA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642938"/>
            <a:ext cx="10096499" cy="2300287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kumimoji="0" lang="en-US" altLang="ja-JP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           The 15th Asia-Pacific Primary Liver Cancer Expert Meeting </a:t>
            </a:r>
            <a:br>
              <a:rPr kumimoji="0" lang="en-US" altLang="ja-JP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en-US" altLang="ja-JP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(APPLE2025)</a:t>
            </a:r>
            <a:br>
              <a:rPr kumimoji="0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COI Disclosure</a:t>
            </a:r>
            <a:br>
              <a:rPr kumimoji="0"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br>
              <a:rPr kumimoji="0" lang="en-US" altLang="ja-JP" sz="2000" b="1" i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en-US" altLang="ja-JP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Lead Presenter: </a:t>
            </a:r>
            <a:r>
              <a:rPr kumimoji="0"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○○○○○</a:t>
            </a:r>
            <a:br>
              <a:rPr kumimoji="0" lang="en-US" altLang="ja-JP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en-US" altLang="ja-JP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Affiliation:</a:t>
            </a:r>
            <a:r>
              <a:rPr kumimoji="0"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○○○○○○○○</a:t>
            </a:r>
            <a:endParaRPr kumimoji="0" lang="en-US" altLang="ja-JP" sz="2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EE863C90-2EDE-E76D-0328-1BBCD373AB6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62175" y="3533776"/>
            <a:ext cx="7991475" cy="2095500"/>
          </a:xfrm>
        </p:spPr>
        <p:txBody>
          <a:bodyPr rtlCol="0">
            <a:normAutofit/>
          </a:bodyPr>
          <a:lstStyle/>
          <a:p>
            <a:pPr marL="0" lvl="0" indent="0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tabLst>
                <a:tab pos="5829300" algn="l"/>
              </a:tabLst>
            </a:pPr>
            <a:r>
              <a:rPr kumimoji="0"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There are no companies or organizations with which I have a conflict of interest related to the content of this presentation.</a:t>
            </a:r>
          </a:p>
        </p:txBody>
      </p:sp>
      <p:sp>
        <p:nvSpPr>
          <p:cNvPr id="4100" name="正方形/長方形 4">
            <a:extLst>
              <a:ext uri="{FF2B5EF4-FFF2-40B4-BE49-F238E27FC236}">
                <a16:creationId xmlns:a16="http://schemas.microsoft.com/office/drawing/2014/main" id="{29E43606-553C-22E4-CE3B-77B4B692E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7525" y="481013"/>
            <a:ext cx="8640763" cy="5867400"/>
          </a:xfrm>
          <a:prstGeom prst="rect">
            <a:avLst/>
          </a:prstGeom>
          <a:noFill/>
          <a:ln w="38100">
            <a:noFill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101" name="正方形/長方形 4">
            <a:extLst>
              <a:ext uri="{FF2B5EF4-FFF2-40B4-BE49-F238E27FC236}">
                <a16:creationId xmlns:a16="http://schemas.microsoft.com/office/drawing/2014/main" id="{00D0C306-4813-6528-1D72-BB08CC55D6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950" y="481013"/>
            <a:ext cx="10734675" cy="5895974"/>
          </a:xfrm>
          <a:prstGeom prst="rect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6F2253B5-6EFE-9AE1-BCEF-B24D19C301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3913" y="614364"/>
            <a:ext cx="1404000" cy="94877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63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游ゴシック</vt:lpstr>
      <vt:lpstr>Arial</vt:lpstr>
      <vt:lpstr>Calibri</vt:lpstr>
      <vt:lpstr>Times New Roman</vt:lpstr>
      <vt:lpstr>Office ​​テーマ</vt:lpstr>
      <vt:lpstr>             The 15th Asia-Pacific Primary Liver Cancer Expert Meeting  (APPLE2025) COI Disclosure 　 Lead Presenter: ○○○○○ Affiliation: ○○○○○○○○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kansai_472</dc:creator>
  <cp:lastModifiedBy>User</cp:lastModifiedBy>
  <cp:revision>4</cp:revision>
  <dcterms:created xsi:type="dcterms:W3CDTF">2025-01-04T04:45:33Z</dcterms:created>
  <dcterms:modified xsi:type="dcterms:W3CDTF">2025-07-01T06:37:01Z</dcterms:modified>
</cp:coreProperties>
</file>