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6200438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5" autoAdjust="0"/>
    <p:restoredTop sz="94660"/>
  </p:normalViewPr>
  <p:slideViewPr>
    <p:cSldViewPr snapToGrid="0">
      <p:cViewPr>
        <p:scale>
          <a:sx n="100" d="100"/>
          <a:sy n="100" d="100"/>
        </p:scale>
        <p:origin x="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5033" y="5302386"/>
            <a:ext cx="13770372" cy="11279752"/>
          </a:xfrm>
        </p:spPr>
        <p:txBody>
          <a:bodyPr anchor="b"/>
          <a:lstStyle>
            <a:lvl1pPr algn="ctr">
              <a:defRPr sz="1063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5055" y="17017128"/>
            <a:ext cx="12150329" cy="7822326"/>
          </a:xfrm>
        </p:spPr>
        <p:txBody>
          <a:bodyPr/>
          <a:lstStyle>
            <a:lvl1pPr marL="0" indent="0" algn="ctr">
              <a:buNone/>
              <a:defRPr sz="4252"/>
            </a:lvl1pPr>
            <a:lvl2pPr marL="810021" indent="0" algn="ctr">
              <a:buNone/>
              <a:defRPr sz="3543"/>
            </a:lvl2pPr>
            <a:lvl3pPr marL="1620042" indent="0" algn="ctr">
              <a:buNone/>
              <a:defRPr sz="3189"/>
            </a:lvl3pPr>
            <a:lvl4pPr marL="2430064" indent="0" algn="ctr">
              <a:buNone/>
              <a:defRPr sz="2835"/>
            </a:lvl4pPr>
            <a:lvl5pPr marL="3240085" indent="0" algn="ctr">
              <a:buNone/>
              <a:defRPr sz="2835"/>
            </a:lvl5pPr>
            <a:lvl6pPr marL="4050106" indent="0" algn="ctr">
              <a:buNone/>
              <a:defRPr sz="2835"/>
            </a:lvl6pPr>
            <a:lvl7pPr marL="4860127" indent="0" algn="ctr">
              <a:buNone/>
              <a:defRPr sz="2835"/>
            </a:lvl7pPr>
            <a:lvl8pPr marL="5670149" indent="0" algn="ctr">
              <a:buNone/>
              <a:defRPr sz="2835"/>
            </a:lvl8pPr>
            <a:lvl9pPr marL="6480170" indent="0" algn="ctr">
              <a:buNone/>
              <a:defRPr sz="2835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69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34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93440" y="1724962"/>
            <a:ext cx="3493219" cy="2745689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781" y="1724962"/>
            <a:ext cx="10277153" cy="2745689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9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41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343" y="8077332"/>
            <a:ext cx="13972878" cy="13477201"/>
          </a:xfrm>
        </p:spPr>
        <p:txBody>
          <a:bodyPr anchor="b"/>
          <a:lstStyle>
            <a:lvl1pPr>
              <a:defRPr sz="1063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5343" y="21682033"/>
            <a:ext cx="13972878" cy="7087342"/>
          </a:xfrm>
        </p:spPr>
        <p:txBody>
          <a:bodyPr/>
          <a:lstStyle>
            <a:lvl1pPr marL="0" indent="0">
              <a:buNone/>
              <a:defRPr sz="4252">
                <a:solidFill>
                  <a:schemeClr val="tx1"/>
                </a:solidFill>
              </a:defRPr>
            </a:lvl1pPr>
            <a:lvl2pPr marL="810021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2pPr>
            <a:lvl3pPr marL="1620042" indent="0">
              <a:buNone/>
              <a:defRPr sz="3189">
                <a:solidFill>
                  <a:schemeClr val="tx1">
                    <a:tint val="75000"/>
                  </a:schemeClr>
                </a:solidFill>
              </a:defRPr>
            </a:lvl3pPr>
            <a:lvl4pPr marL="2430064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4pPr>
            <a:lvl5pPr marL="3240085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5pPr>
            <a:lvl6pPr marL="4050106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6pPr>
            <a:lvl7pPr marL="486012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7pPr>
            <a:lvl8pPr marL="5670149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8pPr>
            <a:lvl9pPr marL="648017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69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780" y="8624810"/>
            <a:ext cx="6885186" cy="2055705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1472" y="8624810"/>
            <a:ext cx="6885186" cy="2055705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1724969"/>
            <a:ext cx="13972878" cy="626236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5892" y="7942328"/>
            <a:ext cx="6853544" cy="3892412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10021" indent="0">
              <a:buNone/>
              <a:defRPr sz="3543" b="1"/>
            </a:lvl2pPr>
            <a:lvl3pPr marL="1620042" indent="0">
              <a:buNone/>
              <a:defRPr sz="3189" b="1"/>
            </a:lvl3pPr>
            <a:lvl4pPr marL="2430064" indent="0">
              <a:buNone/>
              <a:defRPr sz="2835" b="1"/>
            </a:lvl4pPr>
            <a:lvl5pPr marL="3240085" indent="0">
              <a:buNone/>
              <a:defRPr sz="2835" b="1"/>
            </a:lvl5pPr>
            <a:lvl6pPr marL="4050106" indent="0">
              <a:buNone/>
              <a:defRPr sz="2835" b="1"/>
            </a:lvl6pPr>
            <a:lvl7pPr marL="4860127" indent="0">
              <a:buNone/>
              <a:defRPr sz="2835" b="1"/>
            </a:lvl7pPr>
            <a:lvl8pPr marL="5670149" indent="0">
              <a:buNone/>
              <a:defRPr sz="2835" b="1"/>
            </a:lvl8pPr>
            <a:lvl9pPr marL="6480170" indent="0">
              <a:buNone/>
              <a:defRPr sz="283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892" y="11834740"/>
            <a:ext cx="6853544" cy="174071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01473" y="7942328"/>
            <a:ext cx="6887296" cy="3892412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10021" indent="0">
              <a:buNone/>
              <a:defRPr sz="3543" b="1"/>
            </a:lvl2pPr>
            <a:lvl3pPr marL="1620042" indent="0">
              <a:buNone/>
              <a:defRPr sz="3189" b="1"/>
            </a:lvl3pPr>
            <a:lvl4pPr marL="2430064" indent="0">
              <a:buNone/>
              <a:defRPr sz="2835" b="1"/>
            </a:lvl4pPr>
            <a:lvl5pPr marL="3240085" indent="0">
              <a:buNone/>
              <a:defRPr sz="2835" b="1"/>
            </a:lvl5pPr>
            <a:lvl6pPr marL="4050106" indent="0">
              <a:buNone/>
              <a:defRPr sz="2835" b="1"/>
            </a:lvl6pPr>
            <a:lvl7pPr marL="4860127" indent="0">
              <a:buNone/>
              <a:defRPr sz="2835" b="1"/>
            </a:lvl7pPr>
            <a:lvl8pPr marL="5670149" indent="0">
              <a:buNone/>
              <a:defRPr sz="2835" b="1"/>
            </a:lvl8pPr>
            <a:lvl9pPr marL="6480170" indent="0">
              <a:buNone/>
              <a:defRPr sz="283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01473" y="11834740"/>
            <a:ext cx="6887296" cy="174071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83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931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49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2159952"/>
            <a:ext cx="5225063" cy="7559834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7296" y="4664905"/>
            <a:ext cx="8201472" cy="23024494"/>
          </a:xfrm>
        </p:spPr>
        <p:txBody>
          <a:bodyPr/>
          <a:lstStyle>
            <a:lvl1pPr>
              <a:defRPr sz="5669"/>
            </a:lvl1pPr>
            <a:lvl2pPr>
              <a:defRPr sz="4961"/>
            </a:lvl2pPr>
            <a:lvl3pPr>
              <a:defRPr sz="4252"/>
            </a:lvl3pPr>
            <a:lvl4pPr>
              <a:defRPr sz="3543"/>
            </a:lvl4pPr>
            <a:lvl5pPr>
              <a:defRPr sz="3543"/>
            </a:lvl5pPr>
            <a:lvl6pPr>
              <a:defRPr sz="3543"/>
            </a:lvl6pPr>
            <a:lvl7pPr>
              <a:defRPr sz="3543"/>
            </a:lvl7pPr>
            <a:lvl8pPr>
              <a:defRPr sz="3543"/>
            </a:lvl8pPr>
            <a:lvl9pPr>
              <a:defRPr sz="354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9719786"/>
            <a:ext cx="5225063" cy="18007107"/>
          </a:xfrm>
        </p:spPr>
        <p:txBody>
          <a:bodyPr/>
          <a:lstStyle>
            <a:lvl1pPr marL="0" indent="0">
              <a:buNone/>
              <a:defRPr sz="2835"/>
            </a:lvl1pPr>
            <a:lvl2pPr marL="810021" indent="0">
              <a:buNone/>
              <a:defRPr sz="2480"/>
            </a:lvl2pPr>
            <a:lvl3pPr marL="1620042" indent="0">
              <a:buNone/>
              <a:defRPr sz="2126"/>
            </a:lvl3pPr>
            <a:lvl4pPr marL="2430064" indent="0">
              <a:buNone/>
              <a:defRPr sz="1772"/>
            </a:lvl4pPr>
            <a:lvl5pPr marL="3240085" indent="0">
              <a:buNone/>
              <a:defRPr sz="1772"/>
            </a:lvl5pPr>
            <a:lvl6pPr marL="4050106" indent="0">
              <a:buNone/>
              <a:defRPr sz="1772"/>
            </a:lvl6pPr>
            <a:lvl7pPr marL="4860127" indent="0">
              <a:buNone/>
              <a:defRPr sz="1772"/>
            </a:lvl7pPr>
            <a:lvl8pPr marL="5670149" indent="0">
              <a:buNone/>
              <a:defRPr sz="1772"/>
            </a:lvl8pPr>
            <a:lvl9pPr marL="6480170" indent="0">
              <a:buNone/>
              <a:defRPr sz="177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90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2159952"/>
            <a:ext cx="5225063" cy="7559834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87296" y="4664905"/>
            <a:ext cx="8201472" cy="23024494"/>
          </a:xfrm>
        </p:spPr>
        <p:txBody>
          <a:bodyPr anchor="t"/>
          <a:lstStyle>
            <a:lvl1pPr marL="0" indent="0">
              <a:buNone/>
              <a:defRPr sz="5669"/>
            </a:lvl1pPr>
            <a:lvl2pPr marL="810021" indent="0">
              <a:buNone/>
              <a:defRPr sz="4961"/>
            </a:lvl2pPr>
            <a:lvl3pPr marL="1620042" indent="0">
              <a:buNone/>
              <a:defRPr sz="4252"/>
            </a:lvl3pPr>
            <a:lvl4pPr marL="2430064" indent="0">
              <a:buNone/>
              <a:defRPr sz="3543"/>
            </a:lvl4pPr>
            <a:lvl5pPr marL="3240085" indent="0">
              <a:buNone/>
              <a:defRPr sz="3543"/>
            </a:lvl5pPr>
            <a:lvl6pPr marL="4050106" indent="0">
              <a:buNone/>
              <a:defRPr sz="3543"/>
            </a:lvl6pPr>
            <a:lvl7pPr marL="4860127" indent="0">
              <a:buNone/>
              <a:defRPr sz="3543"/>
            </a:lvl7pPr>
            <a:lvl8pPr marL="5670149" indent="0">
              <a:buNone/>
              <a:defRPr sz="3543"/>
            </a:lvl8pPr>
            <a:lvl9pPr marL="6480170" indent="0">
              <a:buNone/>
              <a:defRPr sz="354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9719786"/>
            <a:ext cx="5225063" cy="18007107"/>
          </a:xfrm>
        </p:spPr>
        <p:txBody>
          <a:bodyPr/>
          <a:lstStyle>
            <a:lvl1pPr marL="0" indent="0">
              <a:buNone/>
              <a:defRPr sz="2835"/>
            </a:lvl1pPr>
            <a:lvl2pPr marL="810021" indent="0">
              <a:buNone/>
              <a:defRPr sz="2480"/>
            </a:lvl2pPr>
            <a:lvl3pPr marL="1620042" indent="0">
              <a:buNone/>
              <a:defRPr sz="2126"/>
            </a:lvl3pPr>
            <a:lvl4pPr marL="2430064" indent="0">
              <a:buNone/>
              <a:defRPr sz="1772"/>
            </a:lvl4pPr>
            <a:lvl5pPr marL="3240085" indent="0">
              <a:buNone/>
              <a:defRPr sz="1772"/>
            </a:lvl5pPr>
            <a:lvl6pPr marL="4050106" indent="0">
              <a:buNone/>
              <a:defRPr sz="1772"/>
            </a:lvl6pPr>
            <a:lvl7pPr marL="4860127" indent="0">
              <a:buNone/>
              <a:defRPr sz="1772"/>
            </a:lvl7pPr>
            <a:lvl8pPr marL="5670149" indent="0">
              <a:buNone/>
              <a:defRPr sz="1772"/>
            </a:lvl8pPr>
            <a:lvl9pPr marL="6480170" indent="0">
              <a:buNone/>
              <a:defRPr sz="177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02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780" y="1724969"/>
            <a:ext cx="139728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780" y="8624810"/>
            <a:ext cx="139728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3780" y="30029347"/>
            <a:ext cx="364509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EDD6-E49F-43CB-92C1-8DA1CDCA6043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6395" y="30029347"/>
            <a:ext cx="5467648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1559" y="30029347"/>
            <a:ext cx="364509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8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620042" rtl="0" eaLnBrk="1" latinLnBrk="0" hangingPunct="1">
        <a:lnSpc>
          <a:spcPct val="90000"/>
        </a:lnSpc>
        <a:spcBef>
          <a:spcPct val="0"/>
        </a:spcBef>
        <a:buNone/>
        <a:defRPr kumimoji="1" sz="77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011" indent="-405011" algn="l" defTabSz="162004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15032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025053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835074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645096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455117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5265138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6075159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885181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1pPr>
      <a:lvl2pPr marL="810021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2pPr>
      <a:lvl3pPr marL="1620042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3pPr>
      <a:lvl4pPr marL="2430064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240085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050106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4860127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5670149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480170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3600000" cy="3600000"/>
          </a:xfrm>
          <a:solidFill>
            <a:schemeClr val="bg1"/>
          </a:solidFill>
        </p:spPr>
        <p:txBody>
          <a:bodyPr anchor="ctr" anchorCtr="1">
            <a:normAutofit fontScale="90000"/>
          </a:bodyPr>
          <a:lstStyle/>
          <a:p>
            <a:r>
              <a:rPr lang="en-US" altLang="ja-JP" sz="3200" b="1" dirty="0">
                <a:latin typeface="+mn-ea"/>
                <a:ea typeface="+mn-ea"/>
              </a:rPr>
              <a:t>W200×H200 </a:t>
            </a:r>
            <a:br>
              <a:rPr lang="en-US" altLang="ja-JP" sz="3200" b="1" dirty="0">
                <a:latin typeface="+mn-ea"/>
                <a:ea typeface="+mn-ea"/>
              </a:rPr>
            </a:br>
            <a:r>
              <a:rPr lang="en-US" altLang="ja-JP" sz="3200" b="1" dirty="0">
                <a:latin typeface="+mn-ea"/>
                <a:ea typeface="+mn-ea"/>
              </a:rPr>
              <a:t>*The presentation number will be provided by the secretariat. </a:t>
            </a:r>
            <a:br>
              <a:rPr lang="en-US" altLang="ja-JP" sz="3200" b="1" dirty="0">
                <a:latin typeface="+mn-ea"/>
                <a:ea typeface="+mn-ea"/>
              </a:rPr>
            </a:br>
            <a:r>
              <a:rPr lang="en-US" altLang="ja-JP" sz="3200" b="1">
                <a:latin typeface="+mn-ea"/>
                <a:ea typeface="+mn-ea"/>
              </a:rPr>
              <a:t>Please leave the above size blank when creating.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600000" y="0"/>
            <a:ext cx="12600000" cy="3600000"/>
          </a:xfrm>
          <a:solidFill>
            <a:schemeClr val="bg1">
              <a:alpha val="60000"/>
            </a:schemeClr>
          </a:solidFill>
          <a:ln w="3175">
            <a:noFill/>
          </a:ln>
        </p:spPr>
        <p:txBody>
          <a:bodyPr lIns="180000" tIns="468000" rIns="180000" anchor="t" anchorCtr="0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ja-JP" altLang="en-US" sz="4900" b="1" dirty="0"/>
              <a:t>学会</a:t>
            </a:r>
            <a:r>
              <a:rPr lang="ja-JP" altLang="en-US" sz="4900" b="1" dirty="0" smtClean="0"/>
              <a:t>ポスター作成用テンプレート</a:t>
            </a:r>
            <a:endParaRPr lang="en-US" altLang="ja-JP" sz="4900" b="1" dirty="0" smtClean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kumimoji="1" lang="ja-JP" altLang="en-US" sz="2400" dirty="0" smtClean="0"/>
              <a:t>ポスターサイズ（</a:t>
            </a:r>
            <a:r>
              <a:rPr kumimoji="1" lang="en-US" altLang="ja-JP" sz="2400" dirty="0" smtClean="0"/>
              <a:t>W900×H1800</a:t>
            </a:r>
            <a:r>
              <a:rPr kumimoji="1" lang="ja-JP" altLang="en-US" sz="2400" dirty="0" smtClean="0"/>
              <a:t>㎜）</a:t>
            </a:r>
            <a:endParaRPr kumimoji="1"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28000" y="1980000"/>
            <a:ext cx="9072000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〇〇 〇〇</a:t>
            </a:r>
            <a:r>
              <a:rPr kumimoji="1" lang="en-US" altLang="ja-JP" sz="2000" baseline="30000" dirty="0" smtClean="0"/>
              <a:t>1</a:t>
            </a:r>
            <a:r>
              <a:rPr kumimoji="1" lang="ja-JP" altLang="en-US" sz="2000" baseline="30000" dirty="0" smtClean="0"/>
              <a:t>）</a:t>
            </a:r>
            <a:r>
              <a:rPr kumimoji="1" lang="ja-JP" altLang="en-US" sz="2000" dirty="0"/>
              <a:t>　〇〇 </a:t>
            </a:r>
            <a:r>
              <a:rPr kumimoji="1" lang="ja-JP" altLang="en-US" sz="2000" dirty="0" smtClean="0"/>
              <a:t>〇〇</a:t>
            </a:r>
            <a:r>
              <a:rPr kumimoji="1" lang="en-US" altLang="ja-JP" sz="2000" baseline="30000" dirty="0" smtClean="0"/>
              <a:t>1</a:t>
            </a:r>
            <a:r>
              <a:rPr kumimoji="1" lang="ja-JP" altLang="en-US" sz="2000" baseline="30000" dirty="0" smtClean="0"/>
              <a:t>）</a:t>
            </a:r>
            <a:r>
              <a:rPr kumimoji="1" lang="ja-JP" altLang="en-US" sz="2000" dirty="0"/>
              <a:t>　〇〇 </a:t>
            </a:r>
            <a:r>
              <a:rPr kumimoji="1" lang="ja-JP" altLang="en-US" sz="2000" dirty="0" smtClean="0"/>
              <a:t>〇〇</a:t>
            </a:r>
            <a:r>
              <a:rPr kumimoji="1" lang="en-US" altLang="ja-JP" sz="2000" baseline="30000" dirty="0" smtClean="0"/>
              <a:t>2</a:t>
            </a:r>
            <a:r>
              <a:rPr kumimoji="1" lang="ja-JP" altLang="en-US" sz="2000" baseline="30000" dirty="0" smtClean="0"/>
              <a:t>）</a:t>
            </a:r>
            <a:r>
              <a:rPr kumimoji="1" lang="ja-JP" altLang="en-US" sz="2000" dirty="0"/>
              <a:t>　〇〇 </a:t>
            </a:r>
            <a:r>
              <a:rPr kumimoji="1" lang="ja-JP" altLang="en-US" sz="2000" dirty="0" smtClean="0"/>
              <a:t>〇〇</a:t>
            </a:r>
            <a:r>
              <a:rPr kumimoji="1" lang="en-US" altLang="ja-JP" sz="2000" baseline="30000" dirty="0" smtClean="0"/>
              <a:t>2</a:t>
            </a:r>
            <a:r>
              <a:rPr kumimoji="1" lang="ja-JP" altLang="en-US" sz="2000" baseline="30000" dirty="0" smtClean="0"/>
              <a:t>）</a:t>
            </a:r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〇〇 〇〇</a:t>
            </a:r>
            <a:r>
              <a:rPr kumimoji="1" lang="en-US" altLang="ja-JP" sz="2000" baseline="30000" dirty="0" smtClean="0"/>
              <a:t>2</a:t>
            </a:r>
            <a:r>
              <a:rPr kumimoji="1" lang="ja-JP" altLang="en-US" sz="2000" baseline="30000" dirty="0" smtClean="0"/>
              <a:t>）</a:t>
            </a:r>
            <a:r>
              <a:rPr kumimoji="1" lang="ja-JP" altLang="en-US" sz="2000" dirty="0"/>
              <a:t>　</a:t>
            </a:r>
            <a:endParaRPr kumimoji="1" lang="en-US" altLang="ja-JP" sz="2000" dirty="0" smtClean="0"/>
          </a:p>
          <a:p>
            <a:endParaRPr kumimoji="1" lang="en-US" altLang="ja-JP" sz="2000" baseline="30000" dirty="0"/>
          </a:p>
          <a:p>
            <a:r>
              <a:rPr kumimoji="1" lang="en-US" altLang="ja-JP" sz="2000" dirty="0" smtClean="0"/>
              <a:t>1</a:t>
            </a:r>
            <a:r>
              <a:rPr kumimoji="1" lang="ja-JP" altLang="en-US" sz="2000" dirty="0" smtClean="0"/>
              <a:t>）△△△△</a:t>
            </a:r>
            <a:r>
              <a:rPr kumimoji="1" lang="ja-JP" altLang="en-US" sz="2000" dirty="0"/>
              <a:t>△</a:t>
            </a:r>
            <a:r>
              <a:rPr kumimoji="1" lang="ja-JP" altLang="en-US" sz="2000" dirty="0" smtClean="0"/>
              <a:t>△△△△病院　　□□□□□外科</a:t>
            </a:r>
            <a:endParaRPr kumimoji="1" lang="en-US" altLang="ja-JP" sz="2000" dirty="0" smtClean="0"/>
          </a:p>
          <a:p>
            <a:r>
              <a:rPr kumimoji="1" lang="en-US" altLang="ja-JP" sz="2000" dirty="0" smtClean="0"/>
              <a:t>2</a:t>
            </a:r>
            <a:r>
              <a:rPr kumimoji="1" lang="ja-JP" altLang="en-US" sz="2000" dirty="0" smtClean="0"/>
              <a:t>）■■■■■■■■■病院　　▼▼▼▼▼外科</a:t>
            </a:r>
            <a:endParaRPr kumimoji="1" lang="en-US" altLang="ja-JP" sz="20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12571" y="16110857"/>
            <a:ext cx="1178742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6000" b="1" dirty="0"/>
          </a:p>
          <a:p>
            <a:r>
              <a:rPr kumimoji="1" lang="ja-JP" altLang="en-US" sz="6000" b="1" dirty="0"/>
              <a:t>・</a:t>
            </a:r>
            <a:r>
              <a:rPr kumimoji="1" lang="en-US" altLang="ja-JP" sz="6000" b="1" dirty="0"/>
              <a:t>Please change the background color to your preference.</a:t>
            </a:r>
          </a:p>
          <a:p>
            <a:r>
              <a:rPr kumimoji="1" lang="ja-JP" altLang="en-US" sz="6000" b="1" dirty="0"/>
              <a:t>・</a:t>
            </a:r>
            <a:r>
              <a:rPr kumimoji="1" lang="en-US" altLang="ja-JP" sz="6000" b="1" dirty="0"/>
              <a:t>The 900mm x 2,100 size board will be finished with a size of 900mm x 1,800mm in consideration of visibility at the bottom.</a:t>
            </a:r>
            <a:endParaRPr kumimoji="1" lang="ja-JP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40904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1131</TotalTime>
  <Words>127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Theme</vt:lpstr>
      <vt:lpstr>W200×H200  *The presentation number will be provided by the secretariat.  Please leave the above size blank when creating.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演題番号</dc:title>
  <dc:creator>Windows ユーザー</dc:creator>
  <cp:lastModifiedBy>Nagaoka Mikio</cp:lastModifiedBy>
  <cp:revision>92</cp:revision>
  <dcterms:created xsi:type="dcterms:W3CDTF">2023-06-09T05:12:08Z</dcterms:created>
  <dcterms:modified xsi:type="dcterms:W3CDTF">2024-04-11T05:45:40Z</dcterms:modified>
</cp:coreProperties>
</file>