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239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845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847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523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97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5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469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61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239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69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08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F530D-CC2E-4F50-993C-1C99E8D63C5F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39F45-907D-4CA3-A35C-B647B10EE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19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81C77FE-79F5-46FA-A751-C239CBB78EDD}"/>
              </a:ext>
            </a:extLst>
          </p:cNvPr>
          <p:cNvSpPr txBox="1">
            <a:spLocks/>
          </p:cNvSpPr>
          <p:nvPr/>
        </p:nvSpPr>
        <p:spPr>
          <a:xfrm>
            <a:off x="2277595" y="461108"/>
            <a:ext cx="7636810" cy="20945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67</a:t>
            </a:r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回全日本病院学会</a:t>
            </a:r>
            <a:r>
              <a:rPr kumimoji="1" lang="en-US" altLang="ja-JP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in</a:t>
            </a:r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埼玉</a:t>
            </a:r>
            <a:endParaRPr kumimoji="1" lang="en-US" altLang="ja-JP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利益相反の開示</a:t>
            </a:r>
            <a:endParaRPr kumimoji="1" lang="en-US" altLang="ja-JP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筆頭発表者名：〇○ ○○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B9A3D92-433B-4981-817B-91F8E30AC832}"/>
              </a:ext>
            </a:extLst>
          </p:cNvPr>
          <p:cNvSpPr txBox="1">
            <a:spLocks/>
          </p:cNvSpPr>
          <p:nvPr/>
        </p:nvSpPr>
        <p:spPr>
          <a:xfrm>
            <a:off x="2277595" y="2705600"/>
            <a:ext cx="7636810" cy="72637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21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私の今回の演題に関連して、</a:t>
            </a:r>
            <a:endParaRPr kumimoji="1" lang="en-US" altLang="ja-JP" sz="21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1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開示すべき利益相反は以下のとおりです。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375D64-ED2A-4C32-BE57-DE2345EC3301}"/>
              </a:ext>
            </a:extLst>
          </p:cNvPr>
          <p:cNvSpPr txBox="1">
            <a:spLocks/>
          </p:cNvSpPr>
          <p:nvPr/>
        </p:nvSpPr>
        <p:spPr>
          <a:xfrm>
            <a:off x="3516282" y="3454400"/>
            <a:ext cx="5453464" cy="3063832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noAutofit/>
          </a:bodyPr>
          <a:lstStyle/>
          <a:p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①顧問：</a:t>
            </a:r>
            <a:r>
              <a:rPr kumimoji="1" lang="en-US" altLang="ja-JP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		</a:t>
            </a:r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②株式保有・利益：</a:t>
            </a:r>
            <a:r>
              <a:rPr kumimoji="1" lang="en-US" altLang="ja-JP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③特許権使用料：</a:t>
            </a:r>
            <a:r>
              <a:rPr kumimoji="1" lang="en-US" altLang="ja-JP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④講演料：</a:t>
            </a:r>
            <a:r>
              <a:rPr kumimoji="1" lang="en-US" altLang="ja-JP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		</a:t>
            </a:r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⑤原稿料：</a:t>
            </a:r>
            <a:r>
              <a:rPr kumimoji="1" lang="en-US" altLang="ja-JP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		</a:t>
            </a:r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⑥研究費：</a:t>
            </a:r>
            <a:r>
              <a:rPr kumimoji="1" lang="en-US" altLang="ja-JP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		</a:t>
            </a:r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○○製薬</a:t>
            </a:r>
            <a:endParaRPr kumimoji="1" lang="en-US" altLang="ja-JP" sz="2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⑦奨学寄付金：</a:t>
            </a:r>
            <a:r>
              <a:rPr kumimoji="1" lang="en-US" altLang="ja-JP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○○製薬</a:t>
            </a:r>
            <a:endParaRPr kumimoji="1" lang="en-US" altLang="ja-JP" sz="2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⑧寄付講座所属：</a:t>
            </a:r>
            <a:r>
              <a:rPr kumimoji="1" lang="en-US" altLang="ja-JP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あり（○○製薬）</a:t>
            </a:r>
            <a:endParaRPr kumimoji="1" lang="en-US" altLang="ja-JP" sz="2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⑨贈答品など：</a:t>
            </a:r>
            <a:r>
              <a:rPr kumimoji="1" lang="en-US" altLang="ja-JP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8750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117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kansai_472</dc:creator>
  <cp:lastModifiedBy>Nami Saito</cp:lastModifiedBy>
  <cp:revision>8</cp:revision>
  <dcterms:created xsi:type="dcterms:W3CDTF">2021-08-13T07:49:13Z</dcterms:created>
  <dcterms:modified xsi:type="dcterms:W3CDTF">2026-01-06T11:45:31Z</dcterms:modified>
</cp:coreProperties>
</file>