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7" autoAdjust="0"/>
    <p:restoredTop sz="94660"/>
  </p:normalViewPr>
  <p:slideViewPr>
    <p:cSldViewPr snapToGrid="0">
      <p:cViewPr>
        <p:scale>
          <a:sx n="100" d="100"/>
          <a:sy n="100" d="100"/>
        </p:scale>
        <p:origin x="7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172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4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22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8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34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50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0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2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709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97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09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DCAB-761C-414C-8750-1213D209CC0B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37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A97C5D4-5B20-467C-A93E-D89E83E6DFB7}"/>
              </a:ext>
            </a:extLst>
          </p:cNvPr>
          <p:cNvSpPr txBox="1">
            <a:spLocks/>
          </p:cNvSpPr>
          <p:nvPr/>
        </p:nvSpPr>
        <p:spPr>
          <a:xfrm>
            <a:off x="1645920" y="451820"/>
            <a:ext cx="8778240" cy="33241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67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回全日本病院学会</a:t>
            </a:r>
            <a:r>
              <a:rPr kumimoji="1" lang="en-US" altLang="ja-JP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埼玉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779CE7-3710-442A-BF17-30CD957487D3}"/>
              </a:ext>
            </a:extLst>
          </p:cNvPr>
          <p:cNvSpPr txBox="1">
            <a:spLocks/>
          </p:cNvSpPr>
          <p:nvPr/>
        </p:nvSpPr>
        <p:spPr>
          <a:xfrm>
            <a:off x="2277595" y="4251569"/>
            <a:ext cx="7636810" cy="138543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開示すべき利益相反はありません。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46024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35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kansai_472</dc:creator>
  <cp:lastModifiedBy>Nami Saito</cp:lastModifiedBy>
  <cp:revision>7</cp:revision>
  <dcterms:created xsi:type="dcterms:W3CDTF">2021-08-13T07:48:15Z</dcterms:created>
  <dcterms:modified xsi:type="dcterms:W3CDTF">2026-01-06T11:49:32Z</dcterms:modified>
</cp:coreProperties>
</file>