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12192000" cy="6858000"/>
  <p:notesSz cx="6735763" cy="9869488"/>
  <p:defaultTextStyle>
    <a:defPPr>
      <a:defRPr lang="ja-JP"/>
    </a:defPPr>
    <a:lvl1pPr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678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76834C3-753D-4190-8704-254910FD2B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75EAD4-1359-41A6-B093-5193B672805F}" type="datetimeFigureOut">
              <a:rPr lang="ja-JP" altLang="en-US"/>
              <a:pPr>
                <a:defRPr/>
              </a:pPr>
              <a:t>2026/3/12</a:t>
            </a:fld>
            <a:endParaRPr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F17E919-71CF-4EDB-BD71-E272A4DFA6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235F5AF-6C63-4963-9B96-917AD2EFEF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8EC3B7-FAC5-42CB-B395-13281260D0AE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5213110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BF8D421-731A-4AD7-9272-31B2581C6F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9D13E6-5363-4C4A-972C-CF9BDE063CF3}" type="datetimeFigureOut">
              <a:rPr lang="ja-JP" altLang="en-US"/>
              <a:pPr>
                <a:defRPr/>
              </a:pPr>
              <a:t>2026/3/12</a:t>
            </a:fld>
            <a:endParaRPr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0E4E7573-B9C8-40CE-A220-4AFA6DFE55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E5CBF83-06CC-4387-8FD8-98390805C1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B0BE02-7EF1-4FCB-8096-69CFEC1598A3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259764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A58CCE5-A93D-4AF2-87F7-4F0A49FA2D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85CCC7-85AA-46D2-82EF-E39F441C70BE}" type="datetimeFigureOut">
              <a:rPr lang="ja-JP" altLang="en-US"/>
              <a:pPr>
                <a:defRPr/>
              </a:pPr>
              <a:t>2026/3/12</a:t>
            </a:fld>
            <a:endParaRPr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5105D17-D0C9-4BC5-AEBF-980AB835AE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14ABA8C-249F-4574-A4DF-DB48723C8E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5F251A-862C-4D92-94F2-00F7DC81C56B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0938714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3ED752C-87D8-45F0-BFD4-3A62087758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D51FD0-FBFA-41AB-9E4E-A0914A6F527B}" type="datetimeFigureOut">
              <a:rPr lang="ja-JP" altLang="en-US"/>
              <a:pPr>
                <a:defRPr/>
              </a:pPr>
              <a:t>2026/3/12</a:t>
            </a:fld>
            <a:endParaRPr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41BE3BB-6781-4F4F-B9B6-431C211152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B357804-D339-4EB7-8E91-C526FD257F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105BC3-B7E3-4CBB-8AEB-AB9181C89101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6871572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546D3FC-2B22-4861-812C-4FB5945B28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40ED84-C449-4D9E-9210-5D1D8BFF7DC6}" type="datetimeFigureOut">
              <a:rPr lang="ja-JP" altLang="en-US"/>
              <a:pPr>
                <a:defRPr/>
              </a:pPr>
              <a:t>2026/3/12</a:t>
            </a:fld>
            <a:endParaRPr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0868724-7EF6-4A04-A0B3-8254BBFC38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7FEE04B-25DD-4FF8-A318-C31B72D82E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6D9660-381F-48BF-9A08-005FAF4ED7D2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8614155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ー 3">
            <a:extLst>
              <a:ext uri="{FF2B5EF4-FFF2-40B4-BE49-F238E27FC236}">
                <a16:creationId xmlns:a16="http://schemas.microsoft.com/office/drawing/2014/main" id="{144CB146-F817-4447-9448-FA71897B61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BC9101-35C8-49E6-8275-76D85D776FF0}" type="datetimeFigureOut">
              <a:rPr lang="ja-JP" altLang="en-US"/>
              <a:pPr>
                <a:defRPr/>
              </a:pPr>
              <a:t>2026/3/12</a:t>
            </a:fld>
            <a:endParaRPr lang="ja-JP" altLang="en-US"/>
          </a:p>
        </p:txBody>
      </p:sp>
      <p:sp>
        <p:nvSpPr>
          <p:cNvPr id="6" name="フッター プレースホルダー 4">
            <a:extLst>
              <a:ext uri="{FF2B5EF4-FFF2-40B4-BE49-F238E27FC236}">
                <a16:creationId xmlns:a16="http://schemas.microsoft.com/office/drawing/2014/main" id="{0E923078-275B-4319-81D7-F71A43E4C8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5">
            <a:extLst>
              <a:ext uri="{FF2B5EF4-FFF2-40B4-BE49-F238E27FC236}">
                <a16:creationId xmlns:a16="http://schemas.microsoft.com/office/drawing/2014/main" id="{6C0E5F3A-9167-45CB-B6E0-A16B18B5B3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B7CC1C-ADC5-4779-A328-EE7D499D3766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2320056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ー 3">
            <a:extLst>
              <a:ext uri="{FF2B5EF4-FFF2-40B4-BE49-F238E27FC236}">
                <a16:creationId xmlns:a16="http://schemas.microsoft.com/office/drawing/2014/main" id="{DC9CE79C-094F-41A1-84B1-D7FCCAA3A9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0FBD50-DD03-477D-98C1-EACBBEBC1CF7}" type="datetimeFigureOut">
              <a:rPr lang="ja-JP" altLang="en-US"/>
              <a:pPr>
                <a:defRPr/>
              </a:pPr>
              <a:t>2026/3/12</a:t>
            </a:fld>
            <a:endParaRPr lang="ja-JP" altLang="en-US"/>
          </a:p>
        </p:txBody>
      </p:sp>
      <p:sp>
        <p:nvSpPr>
          <p:cNvPr id="8" name="フッター プレースホルダー 4">
            <a:extLst>
              <a:ext uri="{FF2B5EF4-FFF2-40B4-BE49-F238E27FC236}">
                <a16:creationId xmlns:a16="http://schemas.microsoft.com/office/drawing/2014/main" id="{73B0354A-45DD-46C6-874F-850B186CBA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スライド番号プレースホルダー 5">
            <a:extLst>
              <a:ext uri="{FF2B5EF4-FFF2-40B4-BE49-F238E27FC236}">
                <a16:creationId xmlns:a16="http://schemas.microsoft.com/office/drawing/2014/main" id="{1B7FBCB6-DCA4-4601-A9B2-7C847438E1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7E22D3-D4DB-42FD-9802-82A755120A4E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7088720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日付プレースホルダー 3">
            <a:extLst>
              <a:ext uri="{FF2B5EF4-FFF2-40B4-BE49-F238E27FC236}">
                <a16:creationId xmlns:a16="http://schemas.microsoft.com/office/drawing/2014/main" id="{A39CED98-97D1-4D45-A9A6-0032AF845C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4D568B-3F22-42F8-A56D-204A7C2C923B}" type="datetimeFigureOut">
              <a:rPr lang="ja-JP" altLang="en-US"/>
              <a:pPr>
                <a:defRPr/>
              </a:pPr>
              <a:t>2026/3/12</a:t>
            </a:fld>
            <a:endParaRPr lang="ja-JP" altLang="en-US"/>
          </a:p>
        </p:txBody>
      </p:sp>
      <p:sp>
        <p:nvSpPr>
          <p:cNvPr id="4" name="フッター プレースホルダー 4">
            <a:extLst>
              <a:ext uri="{FF2B5EF4-FFF2-40B4-BE49-F238E27FC236}">
                <a16:creationId xmlns:a16="http://schemas.microsoft.com/office/drawing/2014/main" id="{7196335D-116D-48FF-BF6D-1C88B0DCD3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ー 5">
            <a:extLst>
              <a:ext uri="{FF2B5EF4-FFF2-40B4-BE49-F238E27FC236}">
                <a16:creationId xmlns:a16="http://schemas.microsoft.com/office/drawing/2014/main" id="{142D01DF-76D8-4D48-9062-CA8631C43C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CCE338-6506-4E9B-960C-B1F3A20F1809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7178894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3">
            <a:extLst>
              <a:ext uri="{FF2B5EF4-FFF2-40B4-BE49-F238E27FC236}">
                <a16:creationId xmlns:a16="http://schemas.microsoft.com/office/drawing/2014/main" id="{846C283D-253B-4961-B774-77EB1363F7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3DB7D1-C0C3-4F1D-AE05-DD68F597FBF3}" type="datetimeFigureOut">
              <a:rPr lang="ja-JP" altLang="en-US"/>
              <a:pPr>
                <a:defRPr/>
              </a:pPr>
              <a:t>2026/3/12</a:t>
            </a:fld>
            <a:endParaRPr lang="ja-JP" altLang="en-US"/>
          </a:p>
        </p:txBody>
      </p:sp>
      <p:sp>
        <p:nvSpPr>
          <p:cNvPr id="3" name="フッター プレースホルダー 4">
            <a:extLst>
              <a:ext uri="{FF2B5EF4-FFF2-40B4-BE49-F238E27FC236}">
                <a16:creationId xmlns:a16="http://schemas.microsoft.com/office/drawing/2014/main" id="{241470C5-C7B0-49AE-824F-0AFBE431DC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スライド番号プレースホルダー 5">
            <a:extLst>
              <a:ext uri="{FF2B5EF4-FFF2-40B4-BE49-F238E27FC236}">
                <a16:creationId xmlns:a16="http://schemas.microsoft.com/office/drawing/2014/main" id="{B4F251F1-C525-403D-BF71-DF52E0519D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C7DE21-CB0F-49CF-A090-49D3DF1FCFE2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2760318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日付プレースホルダー 3">
            <a:extLst>
              <a:ext uri="{FF2B5EF4-FFF2-40B4-BE49-F238E27FC236}">
                <a16:creationId xmlns:a16="http://schemas.microsoft.com/office/drawing/2014/main" id="{863B1E96-419D-4928-9E01-C5B51DD02D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A5412F-444E-42E4-8A84-70F5D1DB20D4}" type="datetimeFigureOut">
              <a:rPr lang="ja-JP" altLang="en-US"/>
              <a:pPr>
                <a:defRPr/>
              </a:pPr>
              <a:t>2026/3/12</a:t>
            </a:fld>
            <a:endParaRPr lang="ja-JP" altLang="en-US"/>
          </a:p>
        </p:txBody>
      </p:sp>
      <p:sp>
        <p:nvSpPr>
          <p:cNvPr id="6" name="フッター プレースホルダー 4">
            <a:extLst>
              <a:ext uri="{FF2B5EF4-FFF2-40B4-BE49-F238E27FC236}">
                <a16:creationId xmlns:a16="http://schemas.microsoft.com/office/drawing/2014/main" id="{BC90535E-47B7-48EF-931E-88DA0C1B6E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5">
            <a:extLst>
              <a:ext uri="{FF2B5EF4-FFF2-40B4-BE49-F238E27FC236}">
                <a16:creationId xmlns:a16="http://schemas.microsoft.com/office/drawing/2014/main" id="{96BE82BA-4BE8-48B3-A259-727DCCD0E4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2EB71B-B32D-495C-91D9-CB5E97464382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8074239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日付プレースホルダー 3">
            <a:extLst>
              <a:ext uri="{FF2B5EF4-FFF2-40B4-BE49-F238E27FC236}">
                <a16:creationId xmlns:a16="http://schemas.microsoft.com/office/drawing/2014/main" id="{C1E40120-A4E1-4506-A96B-3E958A5006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9DA3EF-3BE6-4B77-982F-DD49840E3CB6}" type="datetimeFigureOut">
              <a:rPr lang="ja-JP" altLang="en-US"/>
              <a:pPr>
                <a:defRPr/>
              </a:pPr>
              <a:t>2026/3/12</a:t>
            </a:fld>
            <a:endParaRPr lang="ja-JP" altLang="en-US"/>
          </a:p>
        </p:txBody>
      </p:sp>
      <p:sp>
        <p:nvSpPr>
          <p:cNvPr id="6" name="フッター プレースホルダー 4">
            <a:extLst>
              <a:ext uri="{FF2B5EF4-FFF2-40B4-BE49-F238E27FC236}">
                <a16:creationId xmlns:a16="http://schemas.microsoft.com/office/drawing/2014/main" id="{84A35F95-0B24-48E0-8F4F-D63FC5E277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5">
            <a:extLst>
              <a:ext uri="{FF2B5EF4-FFF2-40B4-BE49-F238E27FC236}">
                <a16:creationId xmlns:a16="http://schemas.microsoft.com/office/drawing/2014/main" id="{7D202AF8-2993-41C4-9B65-548016167F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D00386-D0FF-43B7-9A79-EC48AD7D91DD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6988470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ー 1">
            <a:extLst>
              <a:ext uri="{FF2B5EF4-FFF2-40B4-BE49-F238E27FC236}">
                <a16:creationId xmlns:a16="http://schemas.microsoft.com/office/drawing/2014/main" id="{6D6D8066-F38F-45EB-8366-4231FD6883FE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タイトルの書式設定</a:t>
            </a:r>
          </a:p>
        </p:txBody>
      </p:sp>
      <p:sp>
        <p:nvSpPr>
          <p:cNvPr id="1027" name="テキスト プレースホルダー 2">
            <a:extLst>
              <a:ext uri="{FF2B5EF4-FFF2-40B4-BE49-F238E27FC236}">
                <a16:creationId xmlns:a16="http://schemas.microsoft.com/office/drawing/2014/main" id="{C69D1470-CDCA-40B0-A3E8-0359B13CB82B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31D93EE-99D5-48BD-A904-31997009823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B16F4577-FEDF-476E-B4A7-98C1255066B1}" type="datetimeFigureOut">
              <a:rPr lang="ja-JP" altLang="en-US"/>
              <a:pPr>
                <a:defRPr/>
              </a:pPr>
              <a:t>2026/3/12</a:t>
            </a:fld>
            <a:endParaRPr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292F5FB-C50F-4FE3-9DE6-5C4CF10990F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B7921BF-6649-40A8-9A4E-3D58A6C2D62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E3EA157F-B9DA-4972-A4C2-65300F3F9F15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9F83E140-4AB2-4D71-9C1E-5C2943334AA2}"/>
              </a:ext>
            </a:extLst>
          </p:cNvPr>
          <p:cNvSpPr/>
          <p:nvPr/>
        </p:nvSpPr>
        <p:spPr>
          <a:xfrm>
            <a:off x="1343472" y="620712"/>
            <a:ext cx="9505056" cy="2171111"/>
          </a:xfrm>
          <a:prstGeom prst="rect">
            <a:avLst/>
          </a:prstGeom>
          <a:noFill/>
          <a:ln w="158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ja-JP" altLang="en-US">
              <a:solidFill>
                <a:prstClr val="white"/>
              </a:solidFill>
            </a:endParaRPr>
          </a:p>
        </p:txBody>
      </p:sp>
      <p:sp>
        <p:nvSpPr>
          <p:cNvPr id="2051" name="テキスト ボックス 4">
            <a:extLst>
              <a:ext uri="{FF2B5EF4-FFF2-40B4-BE49-F238E27FC236}">
                <a16:creationId xmlns:a16="http://schemas.microsoft.com/office/drawing/2014/main" id="{66E8B2E5-6833-4DA5-83D1-4A366AA4C8C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95550" y="833438"/>
            <a:ext cx="7200900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zh-CN" altLang="en-US" sz="4800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日本</a:t>
            </a:r>
            <a:r>
              <a:rPr lang="ja-JP" altLang="en-US" sz="4800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エイズ</a:t>
            </a:r>
            <a:r>
              <a:rPr lang="zh-CN" altLang="en-US" sz="4800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学会</a:t>
            </a:r>
            <a:endParaRPr lang="en-US" altLang="ja-JP" sz="4800" dirty="0">
              <a:solidFill>
                <a:srgbClr val="000000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ja-JP" sz="4800" dirty="0"/>
              <a:t>利益相反</a:t>
            </a:r>
            <a:r>
              <a:rPr lang="ja-JP" altLang="en-US" sz="4800" dirty="0"/>
              <a:t>　</a:t>
            </a:r>
            <a:r>
              <a:rPr lang="ja-JP" altLang="en-US" sz="4800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開示</a:t>
            </a:r>
            <a:endParaRPr lang="en-US" altLang="ja-JP" sz="4800" dirty="0">
              <a:solidFill>
                <a:srgbClr val="000000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032A0CAA-7E11-459A-8909-745DFAF121B1}"/>
              </a:ext>
            </a:extLst>
          </p:cNvPr>
          <p:cNvSpPr/>
          <p:nvPr/>
        </p:nvSpPr>
        <p:spPr>
          <a:xfrm>
            <a:off x="407368" y="434974"/>
            <a:ext cx="11449271" cy="6018361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ja-JP" altLang="en-US">
              <a:solidFill>
                <a:prstClr val="white"/>
              </a:solidFill>
            </a:endParaRPr>
          </a:p>
        </p:txBody>
      </p:sp>
      <p:sp>
        <p:nvSpPr>
          <p:cNvPr id="2053" name="テキスト ボックス 23">
            <a:extLst>
              <a:ext uri="{FF2B5EF4-FFF2-40B4-BE49-F238E27FC236}">
                <a16:creationId xmlns:a16="http://schemas.microsoft.com/office/drawing/2014/main" id="{634D89E7-FEE4-42ED-9648-3E2CE6F6B62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39616" y="2945754"/>
            <a:ext cx="7488238" cy="36933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400" b="1" dirty="0">
                <a:solidFill>
                  <a:srgbClr val="000000"/>
                </a:solidFill>
              </a:rPr>
              <a:t>第</a:t>
            </a:r>
            <a:r>
              <a:rPr lang="en-US" altLang="ja-JP" sz="2400" b="1" dirty="0">
                <a:solidFill>
                  <a:srgbClr val="000000"/>
                </a:solidFill>
              </a:rPr>
              <a:t>40</a:t>
            </a:r>
            <a:r>
              <a:rPr lang="ja-JP" altLang="en-US" sz="2400" b="1" dirty="0">
                <a:solidFill>
                  <a:srgbClr val="000000"/>
                </a:solidFill>
              </a:rPr>
              <a:t>回日本エイズ学会学術集会・総会</a:t>
            </a:r>
            <a:endParaRPr lang="en-US" altLang="ja-JP" sz="2400" b="1" dirty="0">
              <a:solidFill>
                <a:srgbClr val="000000"/>
              </a:solidFill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400" b="1" dirty="0">
                <a:solidFill>
                  <a:srgbClr val="000000"/>
                </a:solidFill>
              </a:rPr>
              <a:t>演題名：○○○○</a:t>
            </a:r>
            <a:endParaRPr lang="en-US" altLang="ja-JP" sz="2400" b="1" dirty="0">
              <a:solidFill>
                <a:srgbClr val="000000"/>
              </a:solidFill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400" b="1" dirty="0">
                <a:solidFill>
                  <a:srgbClr val="000000"/>
                </a:solidFill>
              </a:rPr>
              <a:t>筆頭発表者：○○　○○</a:t>
            </a:r>
            <a:endParaRPr lang="en-US" altLang="ja-JP" sz="2400" b="1" dirty="0">
              <a:solidFill>
                <a:srgbClr val="000000"/>
              </a:solidFill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400" b="1" dirty="0">
                <a:solidFill>
                  <a:srgbClr val="000000"/>
                </a:solidFill>
              </a:rPr>
              <a:t>演題発表に関連し、開示すべき利益相反関係にある企業は以下の通りです。</a:t>
            </a:r>
            <a:endParaRPr lang="en-US" altLang="ja-JP" sz="2400" b="1" dirty="0">
              <a:solidFill>
                <a:srgbClr val="000000"/>
              </a:solidFill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400" b="1" dirty="0">
                <a:solidFill>
                  <a:srgbClr val="000000"/>
                </a:solidFill>
              </a:rPr>
              <a:t>特許使用料：○○株式会社</a:t>
            </a:r>
            <a:endParaRPr lang="en-US" altLang="ja-JP" sz="2400" b="1" dirty="0">
              <a:solidFill>
                <a:srgbClr val="000000"/>
              </a:solidFill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400" b="1" dirty="0">
                <a:solidFill>
                  <a:srgbClr val="000000"/>
                </a:solidFill>
              </a:rPr>
              <a:t>顧問：○○株式会社</a:t>
            </a:r>
            <a:endParaRPr lang="en-US" altLang="ja-JP" sz="2400" b="1" dirty="0">
              <a:solidFill>
                <a:srgbClr val="000000"/>
              </a:solidFill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400" b="1" dirty="0">
                <a:solidFill>
                  <a:srgbClr val="000000"/>
                </a:solidFill>
              </a:rPr>
              <a:t>講演料：○○株式会社</a:t>
            </a:r>
            <a:endParaRPr lang="en-US" altLang="ja-JP" sz="2400" b="1" dirty="0">
              <a:solidFill>
                <a:srgbClr val="000000"/>
              </a:solidFill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400" b="1" dirty="0">
                <a:solidFill>
                  <a:srgbClr val="000000"/>
                </a:solidFill>
              </a:rPr>
              <a:t>原稿料：○○株式会社</a:t>
            </a:r>
            <a:endParaRPr lang="en-US" altLang="ja-JP" sz="2400" b="1" dirty="0">
              <a:solidFill>
                <a:srgbClr val="000000"/>
              </a:solidFill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1800" b="1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608</TotalTime>
  <Words>65</Words>
  <Application>Microsoft Office PowerPoint</Application>
  <PresentationFormat>ワイド画面</PresentationFormat>
  <Paragraphs>10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ＭＳ ゴシック</vt:lpstr>
      <vt:lpstr>Arial</vt:lpstr>
      <vt:lpstr>Calibri</vt:lpstr>
      <vt:lpstr>Office ​​テーマ</vt:lpstr>
      <vt:lpstr>PowerPoint プレゼンテーション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Preferred Customer</dc:creator>
  <cp:lastModifiedBy>namba</cp:lastModifiedBy>
  <cp:revision>49</cp:revision>
  <cp:lastPrinted>2012-08-31T02:19:22Z</cp:lastPrinted>
  <dcterms:created xsi:type="dcterms:W3CDTF">2012-08-27T05:53:00Z</dcterms:created>
  <dcterms:modified xsi:type="dcterms:W3CDTF">2026-03-12T11:45:09Z</dcterms:modified>
</cp:coreProperties>
</file>