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08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2025/3/31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83E140-4AB2-4D71-9C1E-5C2943334AA2}"/>
              </a:ext>
            </a:extLst>
          </p:cNvPr>
          <p:cNvSpPr/>
          <p:nvPr/>
        </p:nvSpPr>
        <p:spPr>
          <a:xfrm>
            <a:off x="1343472" y="620712"/>
            <a:ext cx="9505056" cy="2171111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833438"/>
            <a:ext cx="72009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800" dirty="0"/>
              <a:t>利益相反</a:t>
            </a:r>
            <a:r>
              <a:rPr lang="ja-JP" altLang="en-US" sz="4800" dirty="0"/>
              <a:t>　</a:t>
            </a:r>
            <a:r>
              <a:rPr lang="ja-JP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2A0CAA-7E11-459A-8909-745DFAF121B1}"/>
              </a:ext>
            </a:extLst>
          </p:cNvPr>
          <p:cNvSpPr/>
          <p:nvPr/>
        </p:nvSpPr>
        <p:spPr>
          <a:xfrm>
            <a:off x="407368" y="434974"/>
            <a:ext cx="11449271" cy="60183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242" y="2977561"/>
            <a:ext cx="699644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第</a:t>
            </a:r>
            <a:r>
              <a:rPr lang="en-US" altLang="ja-JP" sz="2400" b="1" dirty="0">
                <a:solidFill>
                  <a:srgbClr val="000000"/>
                </a:solidFill>
              </a:rPr>
              <a:t>39</a:t>
            </a:r>
            <a:r>
              <a:rPr lang="ja-JP" altLang="en-US" sz="2400" b="1" dirty="0">
                <a:solidFill>
                  <a:srgbClr val="000000"/>
                </a:solidFill>
              </a:rPr>
              <a:t>回日本エイズ学会学術集会・総会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演題名：○○○○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筆頭発表者：○○　○○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演題発表に関連し、開示すべき利益相反関係にある企業などはありません。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46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慎太郎 片岡</cp:lastModifiedBy>
  <cp:revision>49</cp:revision>
  <cp:lastPrinted>2012-08-31T02:19:22Z</cp:lastPrinted>
  <dcterms:created xsi:type="dcterms:W3CDTF">2012-08-27T05:53:00Z</dcterms:created>
  <dcterms:modified xsi:type="dcterms:W3CDTF">2025-03-31T08:56:29Z</dcterms:modified>
</cp:coreProperties>
</file>