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2025/2/13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1343472" y="620712"/>
            <a:ext cx="9505056" cy="2171111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833438"/>
            <a:ext cx="7200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800" dirty="0"/>
              <a:t>利益相反</a:t>
            </a:r>
            <a:r>
              <a:rPr lang="ja-JP" altLang="en-US" sz="4800" dirty="0"/>
              <a:t>　</a:t>
            </a:r>
            <a:r>
              <a:rPr lang="ja-JP" altLang="en-US" sz="4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407368" y="434974"/>
            <a:ext cx="11449271" cy="60183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616" y="2945754"/>
            <a:ext cx="7488238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第</a:t>
            </a:r>
            <a:r>
              <a:rPr lang="en-US" altLang="ja-JP" sz="2400" b="1" dirty="0">
                <a:solidFill>
                  <a:srgbClr val="000000"/>
                </a:solidFill>
              </a:rPr>
              <a:t>39</a:t>
            </a:r>
            <a:r>
              <a:rPr lang="ja-JP" altLang="en-US" sz="2400" b="1" dirty="0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演題名：○○○○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65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CL-OFFICE</cp:lastModifiedBy>
  <cp:revision>48</cp:revision>
  <cp:lastPrinted>2012-08-31T02:19:22Z</cp:lastPrinted>
  <dcterms:created xsi:type="dcterms:W3CDTF">2012-08-27T05:53:00Z</dcterms:created>
  <dcterms:modified xsi:type="dcterms:W3CDTF">2025-02-13T01:27:57Z</dcterms:modified>
</cp:coreProperties>
</file>