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2023/10/10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470" y="4960940"/>
            <a:ext cx="81951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演題発表に関連し、開示すべき</a:t>
            </a:r>
            <a:r>
              <a:rPr lang="ja-JP" altLang="ja-JP" sz="3600" dirty="0"/>
              <a:t>利益相反</a:t>
            </a:r>
            <a:r>
              <a:rPr lang="ja-JP" altLang="en-US" sz="3600" dirty="0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E2BE27-C005-4BCF-AA81-9424677330D8}"/>
              </a:ext>
            </a:extLst>
          </p:cNvPr>
          <p:cNvSpPr/>
          <p:nvPr/>
        </p:nvSpPr>
        <p:spPr>
          <a:xfrm>
            <a:off x="1774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BC33A3-BE1E-4D72-B23D-1CE89CD0FA3A}"/>
              </a:ext>
            </a:extLst>
          </p:cNvPr>
          <p:cNvSpPr/>
          <p:nvPr/>
        </p:nvSpPr>
        <p:spPr bwMode="auto">
          <a:xfrm>
            <a:off x="1919536" y="773113"/>
            <a:ext cx="8497639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6AA3A0-60C2-4F42-9646-80433A5F09A1}"/>
              </a:ext>
            </a:extLst>
          </p:cNvPr>
          <p:cNvSpPr/>
          <p:nvPr/>
        </p:nvSpPr>
        <p:spPr bwMode="auto">
          <a:xfrm>
            <a:off x="479376" y="476251"/>
            <a:ext cx="11161240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470" y="3000238"/>
            <a:ext cx="850502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第</a:t>
            </a:r>
            <a:r>
              <a:rPr lang="en-US" altLang="ja-JP" sz="3600" dirty="0"/>
              <a:t>37</a:t>
            </a:r>
            <a:r>
              <a:rPr lang="ja-JP" altLang="en-US" sz="3600" dirty="0"/>
              <a:t>回日本エイズ学会学術集会・総会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演題名：○○○○○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47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karasuma_635</cp:lastModifiedBy>
  <cp:revision>40</cp:revision>
  <cp:lastPrinted>2012-08-31T02:19:22Z</cp:lastPrinted>
  <dcterms:created xsi:type="dcterms:W3CDTF">2012-08-27T05:53:00Z</dcterms:created>
  <dcterms:modified xsi:type="dcterms:W3CDTF">2023-10-10T02:00:51Z</dcterms:modified>
</cp:coreProperties>
</file>