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2023/4/7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090613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/>
              <a:t>利益相反</a:t>
            </a:r>
            <a:r>
              <a:rPr lang="ja-JP" altLang="en-US" sz="4400"/>
              <a:t>　</a:t>
            </a:r>
            <a:r>
              <a:rPr lang="ja-JP" altLang="en-US" sz="4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4754563"/>
            <a:ext cx="73834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演題発表に関連し、開示すべき</a:t>
            </a:r>
            <a:r>
              <a:rPr lang="ja-JP" altLang="ja-JP"/>
              <a:t>利益相反</a:t>
            </a:r>
            <a:r>
              <a:rPr lang="ja-JP" altLang="en-US"/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2997200"/>
            <a:ext cx="68323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第</a:t>
            </a:r>
            <a:r>
              <a:rPr lang="en-US" altLang="ja-JP" dirty="0"/>
              <a:t>37</a:t>
            </a:r>
            <a:r>
              <a:rPr lang="ja-JP" altLang="en-US" dirty="0"/>
              <a:t>回日本エイズ学会学術集会・総会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演題名：○○○○○</a:t>
            </a:r>
            <a:endParaRPr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筆頭発表者：○○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47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karasuma_635</cp:lastModifiedBy>
  <cp:revision>39</cp:revision>
  <cp:lastPrinted>2012-08-31T02:19:22Z</cp:lastPrinted>
  <dcterms:created xsi:type="dcterms:W3CDTF">2012-08-27T05:53:00Z</dcterms:created>
  <dcterms:modified xsi:type="dcterms:W3CDTF">2023-04-07T07:19:21Z</dcterms:modified>
</cp:coreProperties>
</file>