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9F83E140-4AB2-4D71-9C1E-5C2943334AA2}"/>
              </a:ext>
            </a:extLst>
          </p:cNvPr>
          <p:cNvSpPr/>
          <p:nvPr/>
        </p:nvSpPr>
        <p:spPr>
          <a:xfrm>
            <a:off x="971550" y="620713"/>
            <a:ext cx="7200900" cy="187166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xmlns="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0" y="679381"/>
            <a:ext cx="914506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The Japanese Society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for AIDS Research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Conflict of Interest</a:t>
            </a:r>
            <a:r>
              <a:rPr lang="ja-JP" altLang="en-US" sz="3600" dirty="0"/>
              <a:t>（</a:t>
            </a:r>
            <a:r>
              <a:rPr lang="en-US" altLang="ja-JP" sz="3600" dirty="0"/>
              <a:t>COI</a:t>
            </a:r>
            <a:r>
              <a:rPr lang="ja-JP" altLang="en-US" sz="3600" dirty="0"/>
              <a:t>） </a:t>
            </a:r>
            <a:r>
              <a:rPr lang="en-US" altLang="ja-JP" sz="3600" dirty="0"/>
              <a:t>Disclosure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032A0CAA-7E11-459A-8909-745DFAF121B1}"/>
              </a:ext>
            </a:extLst>
          </p:cNvPr>
          <p:cNvSpPr/>
          <p:nvPr/>
        </p:nvSpPr>
        <p:spPr>
          <a:xfrm>
            <a:off x="395536" y="332656"/>
            <a:ext cx="8496300" cy="60903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:a16="http://schemas.microsoft.com/office/drawing/2014/main" xmlns="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344" y="2573416"/>
            <a:ext cx="748823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The 35</a:t>
            </a:r>
            <a:r>
              <a:rPr lang="en-US" altLang="ja-JP" sz="2000" baseline="30000" dirty="0"/>
              <a:t>th</a:t>
            </a:r>
            <a:r>
              <a:rPr lang="en-US" altLang="ja-JP" sz="2000" dirty="0"/>
              <a:t> Annual Meeting of the Japanese </a:t>
            </a:r>
            <a:r>
              <a:rPr lang="en-US" altLang="ja-JP" sz="2000" dirty="0" smtClean="0"/>
              <a:t>Society for </a:t>
            </a:r>
            <a:r>
              <a:rPr lang="en-US" altLang="ja-JP" sz="2000" dirty="0"/>
              <a:t>AIDS Research (JSAR35)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Presentation title </a:t>
            </a:r>
            <a:r>
              <a:rPr lang="ja-JP" altLang="en-US" sz="2000" dirty="0" smtClean="0">
                <a:solidFill>
                  <a:srgbClr val="000000"/>
                </a:solidFill>
              </a:rPr>
              <a:t>：</a:t>
            </a:r>
            <a:r>
              <a:rPr lang="ja-JP" altLang="en-US" sz="2000" dirty="0">
                <a:solidFill>
                  <a:srgbClr val="000000"/>
                </a:solidFill>
              </a:rPr>
              <a:t>○○○○</a:t>
            </a:r>
            <a:endParaRPr lang="en-US" altLang="ja-JP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The first author </a:t>
            </a:r>
            <a:r>
              <a:rPr lang="ja-JP" altLang="en-US" sz="2000" dirty="0" smtClean="0">
                <a:solidFill>
                  <a:srgbClr val="000000"/>
                </a:solidFill>
              </a:rPr>
              <a:t>：</a:t>
            </a:r>
            <a:r>
              <a:rPr lang="ja-JP" altLang="en-US" sz="2000" dirty="0">
                <a:solidFill>
                  <a:srgbClr val="000000"/>
                </a:solidFill>
              </a:rPr>
              <a:t>○○　○</a:t>
            </a:r>
            <a:r>
              <a:rPr lang="ja-JP" altLang="en-US" sz="2000" dirty="0" smtClean="0">
                <a:solidFill>
                  <a:srgbClr val="000000"/>
                </a:solidFill>
              </a:rPr>
              <a:t>○</a:t>
            </a:r>
            <a:endParaRPr lang="en-US" altLang="ja-JP" sz="20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000000"/>
                </a:solidFill>
              </a:rPr>
              <a:t>Potential COI situations of all the presenters have been collectively described below.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000000"/>
                </a:solidFill>
              </a:rPr>
              <a:t>Patent license Fees</a:t>
            </a:r>
            <a:r>
              <a:rPr lang="ja-JP" altLang="en-US" sz="2000" dirty="0" smtClean="0">
                <a:solidFill>
                  <a:srgbClr val="000000"/>
                </a:solidFill>
              </a:rPr>
              <a:t>：</a:t>
            </a:r>
            <a:r>
              <a:rPr lang="en-US" altLang="ja-JP" sz="2000" dirty="0">
                <a:solidFill>
                  <a:srgbClr val="000000"/>
                </a:solidFill>
              </a:rPr>
              <a:t>○○pharmaceutical company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000000"/>
                </a:solidFill>
              </a:rPr>
              <a:t>Adviser</a:t>
            </a:r>
            <a:r>
              <a:rPr lang="ja-JP" altLang="en-US" sz="2000" dirty="0" smtClean="0">
                <a:solidFill>
                  <a:srgbClr val="000000"/>
                </a:solidFill>
              </a:rPr>
              <a:t>：</a:t>
            </a:r>
            <a:r>
              <a:rPr lang="en-US" altLang="ja-JP" sz="2000" dirty="0">
                <a:solidFill>
                  <a:srgbClr val="000000"/>
                </a:solidFill>
              </a:rPr>
              <a:t>○○pharmaceutical company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000000"/>
                </a:solidFill>
              </a:rPr>
              <a:t>Lecture Fees</a:t>
            </a:r>
            <a:r>
              <a:rPr lang="ja-JP" altLang="en-US" sz="2000" dirty="0" smtClean="0">
                <a:solidFill>
                  <a:srgbClr val="000000"/>
                </a:solidFill>
              </a:rPr>
              <a:t>：</a:t>
            </a:r>
            <a:r>
              <a:rPr lang="en-US" altLang="ja-JP" sz="2000" dirty="0">
                <a:solidFill>
                  <a:srgbClr val="000000"/>
                </a:solidFill>
              </a:rPr>
              <a:t>○○pharmaceutical company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solidFill>
                  <a:srgbClr val="000000"/>
                </a:solidFill>
              </a:rPr>
              <a:t>manuscript fees</a:t>
            </a:r>
            <a:r>
              <a:rPr lang="ja-JP" altLang="en-US" sz="2000" dirty="0" smtClean="0">
                <a:solidFill>
                  <a:srgbClr val="000000"/>
                </a:solidFill>
              </a:rPr>
              <a:t>：</a:t>
            </a:r>
            <a:r>
              <a:rPr lang="en-US" altLang="ja-JP" sz="2000" dirty="0">
                <a:solidFill>
                  <a:srgbClr val="000000"/>
                </a:solidFill>
              </a:rPr>
              <a:t>○○pharmaceutical company</a:t>
            </a:r>
          </a:p>
        </p:txBody>
      </p:sp>
    </p:spTree>
    <p:extLst>
      <p:ext uri="{BB962C8B-B14F-4D97-AF65-F5344CB8AC3E}">
        <p14:creationId xmlns:p14="http://schemas.microsoft.com/office/powerpoint/2010/main" val="288252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15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user</cp:lastModifiedBy>
  <cp:revision>50</cp:revision>
  <cp:lastPrinted>2012-08-31T02:19:22Z</cp:lastPrinted>
  <dcterms:created xsi:type="dcterms:W3CDTF">2012-08-27T05:53:00Z</dcterms:created>
  <dcterms:modified xsi:type="dcterms:W3CDTF">2021-10-08T02:56:57Z</dcterms:modified>
</cp:coreProperties>
</file>