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59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12968" cy="2304256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2200" b="1" dirty="0"/>
              <a:t>The 13th Asian Epilepsy Surgery Congress</a:t>
            </a:r>
            <a:r>
              <a:rPr lang="en-US" altLang="ja-JP" sz="4000" b="1" dirty="0"/>
              <a:t/>
            </a:r>
            <a:br>
              <a:rPr lang="en-US" altLang="ja-JP" sz="4000" b="1" dirty="0"/>
            </a:br>
            <a:r>
              <a:rPr lang="en-US" altLang="ja-JP" sz="4000" b="1" dirty="0"/>
              <a:t>AESC2019 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/>
            </a:r>
            <a:br>
              <a:rPr kumimoji="1" lang="en-US" altLang="ja-JP" sz="4000" b="1" dirty="0"/>
            </a:br>
            <a:r>
              <a:rPr kumimoji="1" lang="en-US" altLang="ja-JP" sz="3600" b="1" dirty="0"/>
              <a:t>Disclosure of COI</a:t>
            </a:r>
            <a:r>
              <a:rPr kumimoji="1" lang="en-US" altLang="ja-JP" sz="3200" b="1" dirty="0"/>
              <a:t/>
            </a:r>
            <a:br>
              <a:rPr kumimoji="1" lang="en-US" altLang="ja-JP" sz="3200" b="1" dirty="0"/>
            </a:br>
            <a:r>
              <a:rPr lang="en-US" altLang="ja-JP" sz="2000" b="1" dirty="0"/>
              <a:t>Name of head presenter,</a:t>
            </a:r>
            <a:r>
              <a:rPr lang="ja-JP" altLang="en-US" sz="2000" b="1" dirty="0"/>
              <a:t>　</a:t>
            </a:r>
            <a:r>
              <a:rPr lang="en-US" altLang="ja-JP" sz="2000" b="1" dirty="0" smtClean="0"/>
              <a:t>Names </a:t>
            </a:r>
            <a:r>
              <a:rPr lang="en-US" altLang="ja-JP" sz="2000" b="1" dirty="0"/>
              <a:t>of co-authors</a:t>
            </a:r>
            <a:r>
              <a:rPr lang="ja-JP" altLang="en-US" sz="2000" b="1" dirty="0"/>
              <a:t>　</a:t>
            </a:r>
            <a:br>
              <a:rPr lang="ja-JP" altLang="en-US" sz="2000" b="1" dirty="0"/>
            </a:br>
            <a:r>
              <a:rPr lang="ja-JP" altLang="en-US" sz="2000" b="1" dirty="0"/>
              <a:t>   </a:t>
            </a:r>
            <a:r>
              <a:rPr lang="en-US" altLang="ja-JP" sz="2000" b="1" dirty="0"/>
              <a:t>Name of affiliation</a:t>
            </a:r>
            <a:endParaRPr kumimoji="1"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48113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There are no businesses, etc. related to COI that should be disclosed in regard to the subject presentation. </a:t>
            </a:r>
            <a:endParaRPr lang="ja-JP" altLang="en-US" b="1" dirty="0">
              <a:latin typeface="+mn-ea"/>
            </a:endParaRPr>
          </a:p>
          <a:p>
            <a:pPr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200" b="1" dirty="0"/>
              <a:t>The 13th Asian Epilepsy Surgery </a:t>
            </a:r>
            <a:r>
              <a:rPr lang="en-US" altLang="ja-JP" sz="2200" b="1" dirty="0" smtClean="0"/>
              <a:t>Congress</a:t>
            </a:r>
            <a:r>
              <a:rPr lang="en-US" altLang="ja-JP" sz="4000" b="1" dirty="0" smtClean="0"/>
              <a:t/>
            </a:r>
            <a:br>
              <a:rPr lang="en-US" altLang="ja-JP" sz="4000" b="1" dirty="0" smtClean="0"/>
            </a:br>
            <a:r>
              <a:rPr lang="en-US" altLang="ja-JP" sz="4000" b="1" dirty="0" smtClean="0"/>
              <a:t>AESC2019</a:t>
            </a:r>
            <a:r>
              <a:rPr lang="en-US" altLang="ja-JP" sz="2800" b="1" dirty="0"/>
              <a:t/>
            </a:r>
            <a:br>
              <a:rPr lang="en-US" altLang="ja-JP" sz="2800" b="1" dirty="0"/>
            </a:br>
            <a:r>
              <a:rPr lang="en-US" altLang="ja-JP" sz="2800" b="1" dirty="0"/>
              <a:t>Disclosure of COI</a:t>
            </a:r>
            <a:br>
              <a:rPr lang="en-US" altLang="ja-JP" sz="2800" b="1" dirty="0"/>
            </a:br>
            <a:r>
              <a:rPr lang="en-US" altLang="ja-JP" sz="1800" b="1" dirty="0"/>
              <a:t>Name of head presenter,</a:t>
            </a:r>
            <a:r>
              <a:rPr lang="ja-JP" altLang="en-US" sz="1800" b="1" dirty="0"/>
              <a:t>　</a:t>
            </a:r>
            <a:r>
              <a:rPr lang="en-US" altLang="ja-JP" sz="1800" b="1" dirty="0" smtClean="0"/>
              <a:t>Names </a:t>
            </a:r>
            <a:r>
              <a:rPr lang="en-US" altLang="ja-JP" sz="1800" b="1" dirty="0"/>
              <a:t>of co-authors</a:t>
            </a:r>
            <a:r>
              <a:rPr lang="ja-JP" altLang="en-US" sz="1800" b="1" dirty="0"/>
              <a:t>　</a:t>
            </a:r>
            <a:br>
              <a:rPr lang="ja-JP" altLang="en-US" sz="1800" b="1" dirty="0"/>
            </a:br>
            <a:r>
              <a:rPr lang="ja-JP" altLang="en-US" sz="1800" b="1" dirty="0"/>
              <a:t>   </a:t>
            </a:r>
            <a:r>
              <a:rPr lang="en-US" altLang="ja-JP" sz="1800" b="1" dirty="0"/>
              <a:t>Name of affiliation</a:t>
            </a:r>
            <a:endParaRPr kumimoji="1"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395536" y="3068960"/>
            <a:ext cx="9721080" cy="395128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①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+mn-ea"/>
              </a:rPr>
              <a:t>　　　　　　　　 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en-US" altLang="ja-JP" sz="2000" b="1" dirty="0" smtClean="0">
                <a:latin typeface="+mn-ea"/>
              </a:rPr>
              <a:t>none</a:t>
            </a:r>
            <a:r>
              <a:rPr lang="ja-JP" altLang="en-US" sz="2000" b="1" dirty="0">
                <a:latin typeface="+mn-ea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②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Possession of stock / profits: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 smtClean="0">
                <a:latin typeface="+mn-ea"/>
              </a:rPr>
              <a:t>none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③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Patent royalties:</a:t>
            </a:r>
            <a:r>
              <a:rPr lang="ja-JP" altLang="en-US" sz="2000" b="1" dirty="0">
                <a:latin typeface="+mn-ea"/>
              </a:rPr>
              <a:t>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en-US" altLang="ja-JP" sz="2000" b="1" dirty="0" smtClean="0">
                <a:latin typeface="+mn-ea"/>
              </a:rPr>
              <a:t>none</a:t>
            </a:r>
            <a:r>
              <a:rPr lang="ja-JP" altLang="en-US" sz="2000" b="1" dirty="0">
                <a:latin typeface="+mn-ea"/>
              </a:rPr>
              <a:t>　　　　　　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④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+mn-ea"/>
              </a:rPr>
              <a:t>　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⑤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+mn-ea"/>
              </a:rPr>
              <a:t>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  <a:cs typeface="Arial" pitchFamily="34" charset="0"/>
              </a:rPr>
              <a:t>⑦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Scholarship:</a:t>
            </a:r>
            <a:r>
              <a:rPr lang="ja-JP" altLang="en-US" sz="2000" b="1" dirty="0">
                <a:latin typeface="+mn-ea"/>
              </a:rPr>
              <a:t>　 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⑧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Affiliation with endowed course: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⑨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Remuneration such as gifts: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none</a:t>
            </a:r>
            <a:endParaRPr kumimoji="1"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8855" y="230358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regard</a:t>
            </a:r>
          </a:p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to the subject presentation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53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The 13th Asian Epilepsy Surgery Congress AESC2019 　 Disclosure of COI Name of head presenter,　Names of co-authors　    Name of affiliation</vt:lpstr>
      <vt:lpstr>The 13th Asian Epilepsy Surgery Congress AESC2019 Disclosure of COI Name of head presenter,　Names of co-authors　    Name of affiliation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kc</dc:creator>
  <cp:lastModifiedBy>linkage convention</cp:lastModifiedBy>
  <cp:revision>16</cp:revision>
  <cp:lastPrinted>2019-02-05T06:51:14Z</cp:lastPrinted>
  <dcterms:created xsi:type="dcterms:W3CDTF">2016-07-24T08:49:31Z</dcterms:created>
  <dcterms:modified xsi:type="dcterms:W3CDTF">2019-03-11T04:31:16Z</dcterms:modified>
</cp:coreProperties>
</file>