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0385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下記のスライド例にて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　（様式</a:t>
            </a:r>
            <a:r>
              <a:rPr lang="en-US" altLang="ja-JP" sz="2800" b="1" dirty="0"/>
              <a:t>1-A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学術講演会口頭発表時、申告すべき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1-A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学術講演会口頭発表時、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260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ＣＯ Ｉ 開示 　 発表者名：　東京一郎、京都次郎、大阪三郎、◎福岡史郎（◎代表者）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Takahashi Kaoru</cp:lastModifiedBy>
  <cp:revision>42</cp:revision>
  <cp:lastPrinted>2016-11-11T04:57:59Z</cp:lastPrinted>
  <dcterms:created xsi:type="dcterms:W3CDTF">2015-03-14T19:59:31Z</dcterms:created>
  <dcterms:modified xsi:type="dcterms:W3CDTF">2022-08-31T04:37:56Z</dcterms:modified>
</cp:coreProperties>
</file>