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1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7729" y="1805056"/>
            <a:ext cx="9238592" cy="231009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4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br>
              <a:rPr lang="en-US" altLang="ja-JP" sz="32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634" y="4560122"/>
            <a:ext cx="10895672" cy="1413166"/>
          </a:xfrm>
        </p:spPr>
        <p:txBody>
          <a:bodyPr>
            <a:normAutofit/>
          </a:bodyPr>
          <a:lstStyle/>
          <a:p>
            <a:pPr algn="just">
              <a:lnSpc>
                <a:spcPts val="2400"/>
              </a:lnSpc>
              <a:buNone/>
            </a:pPr>
            <a:r>
              <a:rPr lang="en-US" altLang="ja-JP" sz="3200" b="1" dirty="0"/>
              <a:t>There is no commercial entities or for-profit organizations that </a:t>
            </a:r>
          </a:p>
          <a:p>
            <a:pPr algn="just">
              <a:lnSpc>
                <a:spcPts val="2400"/>
              </a:lnSpc>
              <a:buNone/>
            </a:pPr>
            <a:r>
              <a:rPr lang="en-US" altLang="ja-JP" sz="3200" b="1" dirty="0"/>
              <a:t>has an interest regarding </a:t>
            </a:r>
            <a:r>
              <a:rPr lang="en-US" altLang="ja-JP" sz="3200" b="1" u="sng" dirty="0"/>
              <a:t>the subject or materials discussed in </a:t>
            </a:r>
          </a:p>
          <a:p>
            <a:pPr algn="just">
              <a:lnSpc>
                <a:spcPts val="2400"/>
              </a:lnSpc>
              <a:buNone/>
            </a:pPr>
            <a:r>
              <a:rPr lang="en-US" altLang="ja-JP" sz="3200" b="1" u="sng" dirty="0"/>
              <a:t>the presentation</a:t>
            </a:r>
            <a:r>
              <a:rPr lang="en-US" altLang="ja-JP" sz="3200" b="1" dirty="0"/>
              <a:t>.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67134" y="344762"/>
            <a:ext cx="116556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/>
              <a:t>Oral presentation slide </a:t>
            </a:r>
            <a:r>
              <a:rPr lang="ja-JP" altLang="en-US" sz="3200" b="1" dirty="0"/>
              <a:t>（</a:t>
            </a:r>
            <a:r>
              <a:rPr lang="en-US" altLang="ja-JP" sz="3200" b="1" dirty="0"/>
              <a:t>Form 1-A</a:t>
            </a:r>
            <a:r>
              <a:rPr lang="ja-JP" altLang="en-US" sz="3200" b="1" dirty="0"/>
              <a:t>）</a:t>
            </a:r>
            <a:r>
              <a:rPr lang="en-US" altLang="ja-JP" sz="3200" b="1" dirty="0"/>
              <a:t>: </a:t>
            </a:r>
            <a:r>
              <a:rPr lang="en-US" altLang="ja-JP" sz="3200" b="1" dirty="0">
                <a:solidFill>
                  <a:srgbClr val="FF0000"/>
                </a:solidFill>
              </a:rPr>
              <a:t>When there is no financial relationship to be disclosed </a:t>
            </a:r>
            <a:r>
              <a:rPr lang="en-US" altLang="ja-JP" sz="3200" b="1" u="sng" dirty="0">
                <a:solidFill>
                  <a:srgbClr val="FF0000"/>
                </a:solidFill>
              </a:rPr>
              <a:t>(within the previous 3</a:t>
            </a:r>
            <a:r>
              <a:rPr lang="ja-JP" altLang="en-US" sz="3200" b="1" u="sng" dirty="0">
                <a:solidFill>
                  <a:srgbClr val="FF0000"/>
                </a:solidFill>
              </a:rPr>
              <a:t> </a:t>
            </a:r>
            <a:r>
              <a:rPr lang="en-US" altLang="ja-JP" sz="3200" b="1" u="sng" dirty="0">
                <a:solidFill>
                  <a:srgbClr val="FF0000"/>
                </a:solidFill>
              </a:rPr>
              <a:t>years)</a:t>
            </a:r>
            <a:endParaRPr lang="ja-JP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005" y="2770486"/>
            <a:ext cx="11792198" cy="4045947"/>
          </a:xfrm>
        </p:spPr>
        <p:txBody>
          <a:bodyPr>
            <a:noAutofit/>
          </a:bodyPr>
          <a:lstStyle/>
          <a:p>
            <a:pPr algn="just">
              <a:lnSpc>
                <a:spcPts val="1600"/>
              </a:lnSpc>
              <a:buNone/>
            </a:pPr>
            <a:r>
              <a:rPr lang="en-US" altLang="ja-JP" sz="2400" b="1" dirty="0"/>
              <a:t>As commercial entities or for-profit organizations that has an interest regarding the </a:t>
            </a:r>
            <a:r>
              <a:rPr lang="en-US" altLang="ja-JP" sz="2400" b="1" u="sng" dirty="0"/>
              <a:t>subject </a:t>
            </a:r>
          </a:p>
          <a:p>
            <a:pPr algn="just">
              <a:lnSpc>
                <a:spcPts val="1600"/>
              </a:lnSpc>
              <a:buNone/>
            </a:pPr>
            <a:r>
              <a:rPr lang="en-US" altLang="ja-JP" sz="2400" b="1" u="sng" dirty="0"/>
              <a:t>or materials discussed in the presentation</a:t>
            </a:r>
            <a:r>
              <a:rPr lang="en-US" altLang="ja-JP" sz="2400" b="1" dirty="0"/>
              <a:t>.</a:t>
            </a: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2000" b="1" dirty="0"/>
              <a:t>Employment/Leadership position/Advisory role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2000" b="1" dirty="0">
                <a:solidFill>
                  <a:srgbClr val="FF0000"/>
                </a:solidFill>
              </a:rPr>
              <a:t>commercial entities or for-profit organizations</a:t>
            </a:r>
            <a:endParaRPr lang="en-US" altLang="ja-JP" sz="20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2000" b="1" dirty="0"/>
              <a:t>Stock ownership or options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2000" b="1" dirty="0"/>
              <a:t>Patent royalties/licensing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2000" b="1" dirty="0"/>
              <a:t>Honoraria (e.g. lecture fees)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2000" b="1" dirty="0"/>
              <a:t>Fees for promotional materials (e.g. manuscript fee)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2000" b="1" dirty="0"/>
              <a:t>Research funding</a:t>
            </a:r>
            <a:r>
              <a:rPr lang="en-US" altLang="ja-JP" sz="2000" b="1" dirty="0"/>
              <a:t> </a:t>
            </a:r>
            <a:r>
              <a:rPr lang="ja-JP" altLang="ja-JP" sz="2000" b="1" dirty="0"/>
              <a:t>(clinical trial, contract and</a:t>
            </a:r>
            <a:r>
              <a:rPr lang="en-US" altLang="ja-JP" sz="2000" b="1" dirty="0"/>
              <a:t> </a:t>
            </a:r>
            <a:r>
              <a:rPr lang="ja-JP" altLang="ja-JP" sz="2000" b="1" dirty="0"/>
              <a:t>collaborative researches)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2000" b="1" dirty="0"/>
              <a:t>Scholarship donation</a:t>
            </a:r>
            <a:r>
              <a:rPr lang="en-US" altLang="ja-JP" sz="2000" b="1" dirty="0"/>
              <a:t>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2000" b="1" dirty="0"/>
              <a:t>Donated fund laboratory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800"/>
              </a:lnSpc>
              <a:buNone/>
            </a:pP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2000" b="1" dirty="0"/>
              <a:t>Others</a:t>
            </a:r>
            <a:r>
              <a:rPr lang="ja-JP" altLang="ja-JP" sz="2000" b="1" dirty="0"/>
              <a:t> </a:t>
            </a:r>
            <a:r>
              <a:rPr lang="en-US" altLang="ja-JP" sz="2000" b="1" dirty="0"/>
              <a:t>(e.g. trips, travel, or gifts, which are not related to research)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20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146370"/>
            <a:ext cx="11175512" cy="812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en-US" altLang="ja-JP" sz="2800" b="1" dirty="0"/>
              <a:t>Oral presentation slide </a:t>
            </a:r>
            <a:r>
              <a:rPr lang="ja-JP" altLang="en-US" sz="2800" b="1" dirty="0"/>
              <a:t>（</a:t>
            </a:r>
            <a:r>
              <a:rPr lang="en-US" altLang="ja-JP" sz="2800" b="1" dirty="0"/>
              <a:t>Form 1-A</a:t>
            </a:r>
            <a:r>
              <a:rPr lang="ja-JP" altLang="en-US" sz="2800" b="1" dirty="0"/>
              <a:t>）</a:t>
            </a:r>
            <a:r>
              <a:rPr lang="en-US" altLang="ja-JP" sz="2800" b="1" dirty="0"/>
              <a:t>: </a:t>
            </a:r>
            <a:r>
              <a:rPr lang="en-US" altLang="ja-JP" sz="2800" b="1" dirty="0">
                <a:solidFill>
                  <a:srgbClr val="FF0000"/>
                </a:solidFill>
              </a:rPr>
              <a:t>When there is financial relationship to be disclosed </a:t>
            </a:r>
            <a:r>
              <a:rPr lang="en-US" altLang="ja-JP" sz="2800" b="1" u="sng" dirty="0">
                <a:solidFill>
                  <a:srgbClr val="FF0000"/>
                </a:solidFill>
              </a:rPr>
              <a:t>(within the previous 3 years) </a:t>
            </a:r>
            <a:endParaRPr lang="en-US" altLang="ja-JP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505859" y="1009401"/>
            <a:ext cx="9238592" cy="157942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/>
            <a:r>
              <a:rPr lang="en-US" altLang="ja-JP" sz="40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36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 Name : </a:t>
            </a:r>
            <a:br>
              <a:rPr lang="en-US" altLang="ja-JP" sz="36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（◎ </a:t>
            </a:r>
            <a:r>
              <a:rPr lang="en-US" altLang="ja-JP" sz="2800" b="1" i="1" dirty="0">
                <a:solidFill>
                  <a:srgbClr val="FFFF1F"/>
                </a:solidFill>
                <a:latin typeface="+mn-lt"/>
              </a:rPr>
              <a:t>Corresponding author</a:t>
            </a:r>
            <a:r>
              <a:rPr lang="ja-JP" altLang="en-US" sz="2800" b="1" i="1" dirty="0">
                <a:solidFill>
                  <a:srgbClr val="FFFF1F"/>
                </a:solidFill>
                <a:latin typeface="+mn-lt"/>
              </a:rPr>
              <a:t>）</a:t>
            </a:r>
            <a:endParaRPr lang="en-US" altLang="ja-JP" sz="28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251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COI Disclosure 　 All authors Name :  （◎ Corresponding author）</vt:lpstr>
      <vt:lpstr>COI Disclosure 　 All authors Name :  （◎ Corresponding author）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Takahashi Kaoru</cp:lastModifiedBy>
  <cp:revision>60</cp:revision>
  <cp:lastPrinted>2016-11-11T04:57:59Z</cp:lastPrinted>
  <dcterms:created xsi:type="dcterms:W3CDTF">2015-03-14T19:59:31Z</dcterms:created>
  <dcterms:modified xsi:type="dcterms:W3CDTF">2022-08-31T04:38:46Z</dcterms:modified>
</cp:coreProperties>
</file>