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下記のポスター例にて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1-B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学術講演会ポスター発表時、申告すべき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下記のポスター例にて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1-B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学術講演会ポスター発表時、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260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Takahashi Kaoru</cp:lastModifiedBy>
  <cp:revision>43</cp:revision>
  <cp:lastPrinted>2016-11-11T04:57:59Z</cp:lastPrinted>
  <dcterms:created xsi:type="dcterms:W3CDTF">2015-03-14T19:59:31Z</dcterms:created>
  <dcterms:modified xsi:type="dcterms:W3CDTF">2022-09-01T04:14:36Z</dcterms:modified>
</cp:coreProperties>
</file>